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media/media1.mp4" ContentType="video/unknown"/>
  <Override PartName="/ppt/media/media2.mp4" ContentType="video/unknown"/>
  <Override PartName="/ppt/media/media3.mp4" ContentType="video/unknown"/>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1pPr>
    <a:lvl2pPr marL="0" marR="0" indent="34290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2pPr>
    <a:lvl3pPr marL="0" marR="0" indent="68580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3pPr>
    <a:lvl4pPr marL="0" marR="0" indent="102870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4pPr>
    <a:lvl5pPr marL="0" marR="0" indent="137160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5pPr>
    <a:lvl6pPr marL="0" marR="0" indent="171450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6pPr>
    <a:lvl7pPr marL="0" marR="0" indent="205740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7pPr>
    <a:lvl8pPr marL="0" marR="0" indent="240030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8pPr>
    <a:lvl9pPr marL="0" marR="0" indent="274320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Iowan Old Style"/>
          <a:ea typeface="Iowan Old Style"/>
          <a:cs typeface="Iowan Old Style"/>
        </a:font>
        <a:srgbClr val="5C5C5C"/>
      </a:tcTxStyle>
      <a:tcStyle>
        <a:tcBdr>
          <a:left>
            <a:ln w="12700" cap="flat">
              <a:noFill/>
              <a:miter lim="400000"/>
            </a:ln>
          </a:left>
          <a:right>
            <a:ln w="12700" cap="flat">
              <a:noFill/>
              <a:miter lim="400000"/>
            </a:ln>
          </a:right>
          <a:top>
            <a:ln w="12700" cap="flat">
              <a:solidFill>
                <a:srgbClr val="5C5C5C"/>
              </a:solidFill>
              <a:prstDash val="solid"/>
              <a:miter lim="400000"/>
            </a:ln>
          </a:top>
          <a:bottom>
            <a:ln w="12700" cap="flat">
              <a:solidFill>
                <a:srgbClr val="5C5C5C"/>
              </a:solidFill>
              <a:prstDash val="solid"/>
              <a:miter lim="400000"/>
            </a:ln>
          </a:bottom>
          <a:insideH>
            <a:ln w="12700" cap="flat">
              <a:solidFill>
                <a:srgbClr val="5C5C5C"/>
              </a:solidFill>
              <a:prstDash val="solid"/>
              <a:miter lim="400000"/>
            </a:ln>
          </a:insideH>
          <a:insideV>
            <a:ln w="12700" cap="flat">
              <a:noFill/>
              <a:miter lim="400000"/>
            </a:ln>
          </a:insideV>
        </a:tcBdr>
        <a:fill>
          <a:noFill/>
        </a:fill>
      </a:tcStyle>
    </a:wholeTbl>
    <a:band2H>
      <a:tcTxStyle b="def" i="def"/>
      <a:tcStyle>
        <a:tcBdr/>
        <a:fill>
          <a:solidFill>
            <a:srgbClr val="CBCBCB">
              <a:alpha val="25000"/>
            </a:srgbClr>
          </a:solidFill>
        </a:fill>
      </a:tcStyle>
    </a:band2H>
    <a:firstCol>
      <a:tcTxStyle b="off" i="off">
        <a:font>
          <a:latin typeface="DIN Alternate"/>
          <a:ea typeface="DIN Alternate"/>
          <a:cs typeface="DIN Alternate"/>
        </a:font>
        <a:srgbClr val="5C5C5C"/>
      </a:tcTxStyle>
      <a:tcStyle>
        <a:tcBdr>
          <a:left>
            <a:ln w="12700" cap="flat">
              <a:noFill/>
              <a:miter lim="400000"/>
            </a:ln>
          </a:left>
          <a:right>
            <a:ln w="12700" cap="flat">
              <a:noFill/>
              <a:miter lim="400000"/>
            </a:ln>
          </a:right>
          <a:top>
            <a:ln w="12700" cap="flat">
              <a:solidFill>
                <a:srgbClr val="5C5C5C"/>
              </a:solidFill>
              <a:prstDash val="solid"/>
              <a:miter lim="400000"/>
            </a:ln>
          </a:top>
          <a:bottom>
            <a:ln w="12700" cap="flat">
              <a:solidFill>
                <a:srgbClr val="5C5C5C"/>
              </a:solidFill>
              <a:prstDash val="solid"/>
              <a:miter lim="400000"/>
            </a:ln>
          </a:bottom>
          <a:insideH>
            <a:ln w="12700" cap="flat">
              <a:solidFill>
                <a:srgbClr val="5C5C5C"/>
              </a:solidFill>
              <a:prstDash val="solid"/>
              <a:miter lim="400000"/>
            </a:ln>
          </a:insideH>
          <a:insideV>
            <a:ln w="12700" cap="flat">
              <a:noFill/>
              <a:miter lim="400000"/>
            </a:ln>
          </a:insideV>
        </a:tcBdr>
        <a:fill>
          <a:solidFill>
            <a:srgbClr val="CBCBCB">
              <a:alpha val="36000"/>
            </a:srgbClr>
          </a:solidFill>
        </a:fill>
      </a:tcStyle>
    </a:firstCol>
    <a:lastRow>
      <a:tcTxStyle b="off" i="off">
        <a:font>
          <a:latin typeface="DIN Alternate"/>
          <a:ea typeface="DIN Alternate"/>
          <a:cs typeface="DIN Alternate"/>
        </a:font>
        <a:srgbClr val="5C5C5C"/>
      </a:tcTxStyle>
      <a:tcStyle>
        <a:tcBdr>
          <a:left>
            <a:ln w="12700" cap="flat">
              <a:noFill/>
              <a:miter lim="400000"/>
            </a:ln>
          </a:left>
          <a:right>
            <a:ln w="12700" cap="flat">
              <a:noFill/>
              <a:miter lim="400000"/>
            </a:ln>
          </a:right>
          <a:top>
            <a:ln w="12700" cap="flat">
              <a:solidFill>
                <a:srgbClr val="5C5C5C"/>
              </a:solidFill>
              <a:prstDash val="solid"/>
              <a:miter lim="400000"/>
            </a:ln>
          </a:top>
          <a:bottom>
            <a:ln w="12700" cap="flat">
              <a:noFill/>
              <a:miter lim="400000"/>
            </a:ln>
          </a:bottom>
          <a:insideH>
            <a:ln w="12700" cap="flat">
              <a:solidFill>
                <a:srgbClr val="5C5C5C"/>
              </a:solidFill>
              <a:prstDash val="solid"/>
              <a:miter lim="400000"/>
            </a:ln>
          </a:insideH>
          <a:insideV>
            <a:ln w="12700" cap="flat">
              <a:noFill/>
              <a:miter lim="400000"/>
            </a:ln>
          </a:insideV>
        </a:tcBdr>
        <a:fill>
          <a:noFill/>
        </a:fill>
      </a:tcStyle>
    </a:lastRow>
    <a:firstRow>
      <a:tcTxStyle b="off" i="off">
        <a:font>
          <a:latin typeface="DIN Alternate"/>
          <a:ea typeface="DIN Alternate"/>
          <a:cs typeface="DIN Alternate"/>
        </a:font>
        <a:srgbClr val="FFFFFF"/>
      </a:tcTxStyle>
      <a:tcStyle>
        <a:tcBdr>
          <a:left>
            <a:ln w="12700" cap="flat">
              <a:noFill/>
              <a:miter lim="400000"/>
            </a:ln>
          </a:left>
          <a:right>
            <a:ln w="12700" cap="flat">
              <a:noFill/>
              <a:miter lim="400000"/>
            </a:ln>
          </a:right>
          <a:top>
            <a:ln w="12700" cap="flat">
              <a:noFill/>
              <a:miter lim="400000"/>
            </a:ln>
          </a:top>
          <a:bottom>
            <a:ln w="0" cap="flat">
              <a:noFill/>
              <a:miter lim="400000"/>
            </a:ln>
          </a:bottom>
          <a:insideH>
            <a:ln w="12700" cap="flat">
              <a:solidFill>
                <a:srgbClr val="EBEBEB"/>
              </a:solidFill>
              <a:prstDash val="solid"/>
              <a:miter lim="400000"/>
            </a:ln>
          </a:insideH>
          <a:insideV>
            <a:ln w="12700" cap="flat">
              <a:noFill/>
              <a:miter lim="400000"/>
            </a:ln>
          </a:insideV>
        </a:tcBdr>
        <a:fill>
          <a:solidFill>
            <a:schemeClr val="accent1">
              <a:hueOff val="-522454"/>
              <a:satOff val="1153"/>
              <a:lumOff val="13444"/>
            </a:schemeClr>
          </a:solidFill>
        </a:fill>
      </a:tcStyle>
    </a:firstRow>
  </a:tblStyle>
  <a:tblStyle styleId="{C7B018BB-80A7-4F77-B60F-C8B233D01FF8}" styleName="">
    <a:tblBg/>
    <a:wholeTbl>
      <a:tcTxStyle b="off" i="off">
        <a:font>
          <a:latin typeface="Iowan Old Style"/>
          <a:ea typeface="Iowan Old Style"/>
          <a:cs typeface="Iowan Old Style"/>
        </a:font>
        <a:schemeClr val="accent2">
          <a:satOff val="-3676"/>
          <a:lumOff val="-12171"/>
        </a:schemeClr>
      </a:tcTxStyle>
      <a:tcStyle>
        <a:tcBdr>
          <a:left>
            <a:ln w="12700" cap="flat">
              <a:solidFill>
                <a:srgbClr val="808251"/>
              </a:solidFill>
              <a:prstDash val="solid"/>
              <a:miter lim="400000"/>
            </a:ln>
          </a:left>
          <a:right>
            <a:ln w="12700" cap="flat">
              <a:solidFill>
                <a:srgbClr val="808251"/>
              </a:solidFill>
              <a:prstDash val="solid"/>
              <a:miter lim="400000"/>
            </a:ln>
          </a:right>
          <a:top>
            <a:ln w="12700" cap="flat">
              <a:solidFill>
                <a:srgbClr val="808251"/>
              </a:solidFill>
              <a:prstDash val="solid"/>
              <a:miter lim="400000"/>
            </a:ln>
          </a:top>
          <a:bottom>
            <a:ln w="12700" cap="flat">
              <a:solidFill>
                <a:srgbClr val="808251"/>
              </a:solidFill>
              <a:prstDash val="solid"/>
              <a:miter lim="400000"/>
            </a:ln>
          </a:bottom>
          <a:insideH>
            <a:ln w="12700" cap="flat">
              <a:solidFill>
                <a:srgbClr val="808251"/>
              </a:solidFill>
              <a:prstDash val="solid"/>
              <a:miter lim="400000"/>
            </a:ln>
          </a:insideH>
          <a:insideV>
            <a:ln w="12700" cap="flat">
              <a:solidFill>
                <a:srgbClr val="808251"/>
              </a:solidFill>
              <a:prstDash val="solid"/>
              <a:miter lim="400000"/>
            </a:ln>
          </a:insideV>
        </a:tcBdr>
        <a:fill>
          <a:noFill/>
        </a:fill>
      </a:tcStyle>
    </a:wholeTbl>
    <a:band2H>
      <a:tcTxStyle b="def" i="def"/>
      <a:tcStyle>
        <a:tcBdr/>
        <a:fill>
          <a:solidFill>
            <a:srgbClr val="A8A861">
              <a:alpha val="27000"/>
            </a:srgbClr>
          </a:solidFill>
        </a:fill>
      </a:tcStyle>
    </a:band2H>
    <a:firstCol>
      <a:tcTxStyle b="off" i="off">
        <a:font>
          <a:latin typeface="DIN Alternate"/>
          <a:ea typeface="DIN Alternate"/>
          <a:cs typeface="DIN Alternate"/>
        </a:font>
        <a:srgbClr val="FFFFFF"/>
      </a:tcTxStyle>
      <a:tcStyle>
        <a:tcBdr>
          <a:left>
            <a:ln w="12700" cap="flat">
              <a:solidFill>
                <a:srgbClr val="808251"/>
              </a:solidFill>
              <a:prstDash val="solid"/>
              <a:miter lim="400000"/>
            </a:ln>
          </a:left>
          <a:right>
            <a:ln w="12700" cap="flat">
              <a:solidFill>
                <a:srgbClr val="808251"/>
              </a:solidFill>
              <a:prstDash val="solid"/>
              <a:miter lim="400000"/>
            </a:ln>
          </a:right>
          <a:top>
            <a:ln w="12700" cap="flat">
              <a:solidFill>
                <a:srgbClr val="808251"/>
              </a:solidFill>
              <a:prstDash val="solid"/>
              <a:miter lim="400000"/>
            </a:ln>
          </a:top>
          <a:bottom>
            <a:ln w="12700" cap="flat">
              <a:solidFill>
                <a:srgbClr val="808251"/>
              </a:solidFill>
              <a:prstDash val="solid"/>
              <a:miter lim="400000"/>
            </a:ln>
          </a:bottom>
          <a:insideH>
            <a:ln w="12700" cap="flat">
              <a:solidFill>
                <a:srgbClr val="808251"/>
              </a:solidFill>
              <a:prstDash val="solid"/>
              <a:miter lim="400000"/>
            </a:ln>
          </a:insideH>
          <a:insideV>
            <a:ln w="12700" cap="flat">
              <a:solidFill>
                <a:srgbClr val="808251"/>
              </a:solidFill>
              <a:prstDash val="solid"/>
              <a:miter lim="400000"/>
            </a:ln>
          </a:insideV>
        </a:tcBdr>
        <a:fill>
          <a:solidFill>
            <a:srgbClr val="8F9541">
              <a:alpha val="75000"/>
            </a:srgbClr>
          </a:solidFill>
        </a:fill>
      </a:tcStyle>
    </a:firstCol>
    <a:lastRow>
      <a:tcTxStyle b="off" i="off">
        <a:font>
          <a:latin typeface="DIN Alternate"/>
          <a:ea typeface="DIN Alternate"/>
          <a:cs typeface="DIN Alternate"/>
        </a:font>
        <a:schemeClr val="accent2">
          <a:satOff val="-3676"/>
          <a:lumOff val="-12171"/>
        </a:schemeClr>
      </a:tcTxStyle>
      <a:tcStyle>
        <a:tcBdr>
          <a:left>
            <a:ln w="12700" cap="flat">
              <a:solidFill>
                <a:srgbClr val="808251"/>
              </a:solidFill>
              <a:prstDash val="solid"/>
              <a:miter lim="400000"/>
            </a:ln>
          </a:left>
          <a:right>
            <a:ln w="12700" cap="flat">
              <a:solidFill>
                <a:srgbClr val="808251"/>
              </a:solidFill>
              <a:prstDash val="solid"/>
              <a:miter lim="400000"/>
            </a:ln>
          </a:right>
          <a:top>
            <a:ln w="50800" cap="flat">
              <a:solidFill>
                <a:srgbClr val="808251"/>
              </a:solidFill>
              <a:prstDash val="solid"/>
              <a:miter lim="400000"/>
            </a:ln>
          </a:top>
          <a:bottom>
            <a:ln w="12700" cap="flat">
              <a:solidFill>
                <a:srgbClr val="808251"/>
              </a:solidFill>
              <a:prstDash val="solid"/>
              <a:miter lim="400000"/>
            </a:ln>
          </a:bottom>
          <a:insideH>
            <a:ln w="12700" cap="flat">
              <a:solidFill>
                <a:srgbClr val="808251"/>
              </a:solidFill>
              <a:prstDash val="solid"/>
              <a:miter lim="400000"/>
            </a:ln>
          </a:insideH>
          <a:insideV>
            <a:ln w="12700" cap="flat">
              <a:solidFill>
                <a:srgbClr val="808251"/>
              </a:solidFill>
              <a:prstDash val="solid"/>
              <a:miter lim="400000"/>
            </a:ln>
          </a:insideV>
        </a:tcBdr>
        <a:fill>
          <a:noFill/>
        </a:fill>
      </a:tcStyle>
    </a:lastRow>
    <a:firstRow>
      <a:tcTxStyle b="off" i="off">
        <a:font>
          <a:latin typeface="DIN Alternate"/>
          <a:ea typeface="DIN Alternate"/>
          <a:cs typeface="DIN Alternate"/>
        </a:font>
        <a:srgbClr val="FFFFFF"/>
      </a:tcTxStyle>
      <a:tcStyle>
        <a:tcBdr>
          <a:left>
            <a:ln w="12700" cap="flat">
              <a:solidFill>
                <a:srgbClr val="808251"/>
              </a:solidFill>
              <a:prstDash val="solid"/>
              <a:miter lim="400000"/>
            </a:ln>
          </a:left>
          <a:right>
            <a:ln w="12700" cap="flat">
              <a:solidFill>
                <a:srgbClr val="808251"/>
              </a:solidFill>
              <a:prstDash val="solid"/>
              <a:miter lim="400000"/>
            </a:ln>
          </a:right>
          <a:top>
            <a:ln w="12700" cap="flat">
              <a:solidFill>
                <a:srgbClr val="808251"/>
              </a:solidFill>
              <a:prstDash val="solid"/>
              <a:miter lim="400000"/>
            </a:ln>
          </a:top>
          <a:bottom>
            <a:ln w="12700" cap="flat">
              <a:solidFill>
                <a:srgbClr val="808251"/>
              </a:solidFill>
              <a:prstDash val="solid"/>
              <a:miter lim="400000"/>
            </a:ln>
          </a:bottom>
          <a:insideH>
            <a:ln w="12700" cap="flat">
              <a:solidFill>
                <a:srgbClr val="808251"/>
              </a:solidFill>
              <a:prstDash val="solid"/>
              <a:miter lim="400000"/>
            </a:ln>
          </a:insideH>
          <a:insideV>
            <a:ln w="12700" cap="flat">
              <a:solidFill>
                <a:srgbClr val="808251"/>
              </a:solidFill>
              <a:prstDash val="solid"/>
              <a:miter lim="400000"/>
            </a:ln>
          </a:insideV>
        </a:tcBdr>
        <a:fill>
          <a:solidFill>
            <a:srgbClr val="8F9541">
              <a:alpha val="75000"/>
            </a:srgbClr>
          </a:solidFill>
        </a:fill>
      </a:tcStyle>
    </a:firstRow>
  </a:tblStyle>
  <a:tblStyle styleId="{EEE7283C-3CF3-47DC-8721-378D4A62B228}" styleName="">
    <a:tblBg/>
    <a:wholeTbl>
      <a:tcTxStyle b="off" i="off">
        <a:font>
          <a:latin typeface="Iowan Old Style"/>
          <a:ea typeface="Iowan Old Style"/>
          <a:cs typeface="Iowan Old Style"/>
        </a:font>
        <a:srgbClr val="FFFFFF"/>
      </a:tcTxStyle>
      <a:tcStyle>
        <a:tcBdr>
          <a:left>
            <a:ln w="12700" cap="flat">
              <a:noFill/>
              <a:miter lim="400000"/>
            </a:ln>
          </a:left>
          <a:right>
            <a:ln w="12700" cap="flat">
              <a:noFill/>
              <a:miter lim="400000"/>
            </a:ln>
          </a:right>
          <a:top>
            <a:ln w="12700" cap="flat">
              <a:solidFill>
                <a:srgbClr val="FFFDEF"/>
              </a:solidFill>
              <a:prstDash val="solid"/>
              <a:miter lim="400000"/>
            </a:ln>
          </a:top>
          <a:bottom>
            <a:ln w="12700" cap="flat">
              <a:solidFill>
                <a:srgbClr val="FFFDEF"/>
              </a:solidFill>
              <a:prstDash val="solid"/>
              <a:miter lim="400000"/>
            </a:ln>
          </a:bottom>
          <a:insideH>
            <a:ln w="12700" cap="flat">
              <a:solidFill>
                <a:srgbClr val="FFFDEF"/>
              </a:solidFill>
              <a:prstDash val="solid"/>
              <a:miter lim="400000"/>
            </a:ln>
          </a:insideH>
          <a:insideV>
            <a:ln w="12700" cap="flat">
              <a:noFill/>
              <a:miter lim="400000"/>
            </a:ln>
          </a:insideV>
        </a:tcBdr>
        <a:fill>
          <a:noFill/>
        </a:fill>
      </a:tcStyle>
    </a:wholeTbl>
    <a:band2H>
      <a:tcTxStyle b="def" i="def"/>
      <a:tcStyle>
        <a:tcBdr/>
        <a:fill>
          <a:solidFill>
            <a:srgbClr val="A8A861">
              <a:alpha val="27000"/>
            </a:srgbClr>
          </a:solidFill>
        </a:fill>
      </a:tcStyle>
    </a:band2H>
    <a:firstCol>
      <a:tcTxStyle b="off" i="off">
        <a:font>
          <a:latin typeface="DIN Alternate"/>
          <a:ea typeface="DIN Alternate"/>
          <a:cs typeface="DIN Alternate"/>
        </a:font>
        <a:srgbClr val="FFFFFF"/>
      </a:tcTxStyle>
      <a:tcStyle>
        <a:tcBdr>
          <a:left>
            <a:ln w="12700" cap="flat">
              <a:solidFill>
                <a:srgbClr val="FFFDEF"/>
              </a:solidFill>
              <a:prstDash val="solid"/>
              <a:miter lim="400000"/>
            </a:ln>
          </a:left>
          <a:right>
            <a:ln w="12700" cap="flat">
              <a:solidFill>
                <a:srgbClr val="FFFDEF"/>
              </a:solidFill>
              <a:prstDash val="solid"/>
              <a:miter lim="400000"/>
            </a:ln>
          </a:right>
          <a:top>
            <a:ln w="12700" cap="flat">
              <a:solidFill>
                <a:srgbClr val="FFFDEF"/>
              </a:solidFill>
              <a:prstDash val="solid"/>
              <a:miter lim="400000"/>
            </a:ln>
          </a:top>
          <a:bottom>
            <a:ln w="12700" cap="flat">
              <a:solidFill>
                <a:srgbClr val="FFFDEF"/>
              </a:solidFill>
              <a:prstDash val="solid"/>
              <a:miter lim="400000"/>
            </a:ln>
          </a:bottom>
          <a:insideH>
            <a:ln w="12700" cap="flat">
              <a:solidFill>
                <a:srgbClr val="FFFDEF"/>
              </a:solidFill>
              <a:prstDash val="solid"/>
              <a:miter lim="400000"/>
            </a:ln>
          </a:insideH>
          <a:insideV>
            <a:ln w="12700" cap="flat">
              <a:noFill/>
              <a:miter lim="400000"/>
            </a:ln>
          </a:insideV>
        </a:tcBdr>
        <a:fill>
          <a:noFill/>
        </a:fill>
      </a:tcStyle>
    </a:firstCol>
    <a:lastRow>
      <a:tcTxStyle b="off" i="off">
        <a:font>
          <a:latin typeface="DIN Alternate"/>
          <a:ea typeface="DIN Alternate"/>
          <a:cs typeface="DIN Alternate"/>
        </a:font>
        <a:srgbClr val="FFFFFF"/>
      </a:tcTxStyle>
      <a:tcStyle>
        <a:tcBdr>
          <a:left>
            <a:ln w="12700" cap="flat">
              <a:noFill/>
              <a:miter lim="400000"/>
            </a:ln>
          </a:left>
          <a:right>
            <a:ln w="12700" cap="flat">
              <a:noFill/>
              <a:miter lim="400000"/>
            </a:ln>
          </a:right>
          <a:top>
            <a:ln w="12700" cap="flat">
              <a:solidFill>
                <a:srgbClr val="FFFDEF"/>
              </a:solidFill>
              <a:prstDash val="solid"/>
              <a:miter lim="400000"/>
            </a:ln>
          </a:top>
          <a:bottom>
            <a:ln w="12700" cap="flat">
              <a:solidFill>
                <a:srgbClr val="FFFDEF"/>
              </a:solidFill>
              <a:prstDash val="solid"/>
              <a:miter lim="400000"/>
            </a:ln>
          </a:bottom>
          <a:insideH>
            <a:ln w="12700" cap="flat">
              <a:solidFill>
                <a:srgbClr val="FFFDEF"/>
              </a:solidFill>
              <a:prstDash val="solid"/>
              <a:miter lim="400000"/>
            </a:ln>
          </a:insideH>
          <a:insideV>
            <a:ln w="12700" cap="flat">
              <a:noFill/>
              <a:miter lim="400000"/>
            </a:ln>
          </a:insideV>
        </a:tcBdr>
        <a:fill>
          <a:noFill/>
        </a:fill>
      </a:tcStyle>
    </a:lastRow>
    <a:firstRow>
      <a:tcTxStyle b="off" i="off">
        <a:font>
          <a:latin typeface="DIN Alternate"/>
          <a:ea typeface="DIN Alternate"/>
          <a:cs typeface="DIN Alternate"/>
        </a:font>
        <a:srgbClr val="FFFFFF"/>
      </a:tcTxStyle>
      <a:tcStyle>
        <a:tcBdr>
          <a:left>
            <a:ln w="12700" cap="flat">
              <a:noFill/>
              <a:miter lim="400000"/>
            </a:ln>
          </a:left>
          <a:right>
            <a:ln w="12700" cap="flat">
              <a:noFill/>
              <a:miter lim="400000"/>
            </a:ln>
          </a:right>
          <a:top>
            <a:ln w="12700" cap="flat">
              <a:solidFill>
                <a:srgbClr val="FFFDEF"/>
              </a:solidFill>
              <a:prstDash val="solid"/>
              <a:miter lim="400000"/>
            </a:ln>
          </a:top>
          <a:bottom>
            <a:ln w="12700" cap="flat">
              <a:solidFill>
                <a:srgbClr val="FFFDEF"/>
              </a:solidFill>
              <a:prstDash val="solid"/>
              <a:miter lim="400000"/>
            </a:ln>
          </a:bottom>
          <a:insideH>
            <a:ln w="12700" cap="flat">
              <a:solidFill>
                <a:srgbClr val="FFFDEF"/>
              </a:solidFill>
              <a:prstDash val="solid"/>
              <a:miter lim="400000"/>
            </a:ln>
          </a:insideH>
          <a:insideV>
            <a:ln w="12700" cap="flat">
              <a:noFill/>
              <a:miter lim="400000"/>
            </a:ln>
          </a:insideV>
        </a:tcBdr>
        <a:fill>
          <a:noFill/>
        </a:fill>
      </a:tcStyle>
    </a:firstRow>
  </a:tblStyle>
  <a:tblStyle styleId="{CF821DB8-F4EB-4A41-A1BA-3FCAFE7338EE}" styleName="">
    <a:tblBg/>
    <a:wholeTbl>
      <a:tcTxStyle b="off" i="off">
        <a:font>
          <a:latin typeface="Iowan Old Style"/>
          <a:ea typeface="Iowan Old Style"/>
          <a:cs typeface="Iowan Old Style"/>
        </a:font>
        <a:srgbClr val="5C5C5C"/>
      </a:tcTxStyle>
      <a:tcStyle>
        <a:tcBdr>
          <a:left>
            <a:ln w="12700" cap="flat">
              <a:noFill/>
              <a:miter lim="400000"/>
            </a:ln>
          </a:left>
          <a:right>
            <a:ln w="12700" cap="flat">
              <a:noFill/>
              <a:miter lim="400000"/>
            </a:ln>
          </a:right>
          <a:top>
            <a:ln w="25400" cap="flat">
              <a:solidFill>
                <a:schemeClr val="accent3">
                  <a:hueOff val="-256224"/>
                  <a:satOff val="-13732"/>
                  <a:lumOff val="-19712"/>
                  <a:alpha val="61000"/>
                </a:schemeClr>
              </a:solidFill>
              <a:prstDash val="solid"/>
              <a:miter lim="400000"/>
            </a:ln>
          </a:top>
          <a:bottom>
            <a:ln w="25400" cap="flat">
              <a:solidFill>
                <a:schemeClr val="accent3">
                  <a:hueOff val="-256224"/>
                  <a:satOff val="-13732"/>
                  <a:lumOff val="-19712"/>
                  <a:alpha val="61000"/>
                </a:schemeClr>
              </a:solidFill>
              <a:prstDash val="solid"/>
              <a:miter lim="400000"/>
            </a:ln>
          </a:bottom>
          <a:insideH>
            <a:ln w="25400" cap="flat">
              <a:solidFill>
                <a:schemeClr val="accent3">
                  <a:hueOff val="-256224"/>
                  <a:satOff val="-13732"/>
                  <a:lumOff val="-19712"/>
                  <a:alpha val="61000"/>
                </a:schemeClr>
              </a:solidFill>
              <a:prstDash val="solid"/>
              <a:miter lim="400000"/>
            </a:ln>
          </a:insideH>
          <a:insideV>
            <a:ln w="12700" cap="flat">
              <a:noFill/>
              <a:miter lim="400000"/>
            </a:ln>
          </a:insideV>
        </a:tcBdr>
        <a:fill>
          <a:noFill/>
        </a:fill>
      </a:tcStyle>
    </a:wholeTbl>
    <a:band2H>
      <a:tcTxStyle b="def" i="def"/>
      <a:tcStyle>
        <a:tcBdr/>
        <a:fill>
          <a:solidFill>
            <a:srgbClr val="CBCBCB">
              <a:alpha val="36000"/>
            </a:srgbClr>
          </a:solidFill>
        </a:fill>
      </a:tcStyle>
    </a:band2H>
    <a:firstCol>
      <a:tcTxStyle b="off" i="off">
        <a:font>
          <a:latin typeface="DIN Alternate"/>
          <a:ea typeface="DIN Alternate"/>
          <a:cs typeface="DIN Alternate"/>
        </a:font>
        <a:srgbClr val="5C5C5C"/>
      </a:tcTxStyle>
      <a:tcStyle>
        <a:tcBdr>
          <a:left>
            <a:ln w="12700" cap="flat">
              <a:noFill/>
              <a:miter lim="400000"/>
            </a:ln>
          </a:left>
          <a:right>
            <a:ln w="25400" cap="flat">
              <a:solidFill>
                <a:schemeClr val="accent3">
                  <a:hueOff val="-256224"/>
                  <a:satOff val="-13732"/>
                  <a:lumOff val="-19712"/>
                  <a:alpha val="61000"/>
                </a:schemeClr>
              </a:solidFill>
              <a:prstDash val="solid"/>
              <a:miter lim="400000"/>
            </a:ln>
          </a:right>
          <a:top>
            <a:ln w="25400" cap="flat">
              <a:solidFill>
                <a:schemeClr val="accent3">
                  <a:hueOff val="-256224"/>
                  <a:satOff val="-13732"/>
                  <a:lumOff val="-19712"/>
                  <a:alpha val="61000"/>
                </a:schemeClr>
              </a:solidFill>
              <a:prstDash val="solid"/>
              <a:miter lim="400000"/>
            </a:ln>
          </a:top>
          <a:bottom>
            <a:ln w="25400" cap="flat">
              <a:solidFill>
                <a:schemeClr val="accent3">
                  <a:hueOff val="-256224"/>
                  <a:satOff val="-13732"/>
                  <a:lumOff val="-19712"/>
                  <a:alpha val="61000"/>
                </a:schemeClr>
              </a:solidFill>
              <a:prstDash val="solid"/>
              <a:miter lim="400000"/>
            </a:ln>
          </a:bottom>
          <a:insideH>
            <a:ln w="25400" cap="flat">
              <a:solidFill>
                <a:schemeClr val="accent3">
                  <a:hueOff val="-256224"/>
                  <a:satOff val="-13732"/>
                  <a:lumOff val="-19712"/>
                  <a:alpha val="61000"/>
                </a:schemeClr>
              </a:solidFill>
              <a:prstDash val="solid"/>
              <a:miter lim="400000"/>
            </a:ln>
          </a:insideH>
          <a:insideV>
            <a:ln w="12700" cap="flat">
              <a:noFill/>
              <a:miter lim="400000"/>
            </a:ln>
          </a:insideV>
        </a:tcBdr>
        <a:fill>
          <a:noFill/>
        </a:fill>
      </a:tcStyle>
    </a:firstCol>
    <a:lastRow>
      <a:tcTxStyle b="off" i="off">
        <a:font>
          <a:latin typeface="DIN Alternate"/>
          <a:ea typeface="DIN Alternate"/>
          <a:cs typeface="DIN Alternate"/>
        </a:font>
        <a:srgbClr val="FFFFFF"/>
      </a:tcTxStyle>
      <a:tcStyle>
        <a:tcBdr>
          <a:left>
            <a:ln w="12700" cap="flat">
              <a:noFill/>
              <a:miter lim="400000"/>
            </a:ln>
          </a:left>
          <a:right>
            <a:ln w="12700" cap="flat">
              <a:noFill/>
              <a:miter lim="400000"/>
            </a:ln>
          </a:right>
          <a:top>
            <a:ln w="25400" cap="flat">
              <a:solidFill>
                <a:schemeClr val="accent3">
                  <a:hueOff val="-256224"/>
                  <a:satOff val="-13732"/>
                  <a:lumOff val="-19712"/>
                  <a:alpha val="61000"/>
                </a:schemeClr>
              </a:solidFill>
              <a:prstDash val="solid"/>
              <a:miter lim="400000"/>
            </a:ln>
          </a:top>
          <a:bottom>
            <a:ln w="12700" cap="flat">
              <a:noFill/>
              <a:miter lim="400000"/>
            </a:ln>
          </a:bottom>
          <a:insideH>
            <a:ln w="25400" cap="flat">
              <a:solidFill>
                <a:schemeClr val="accent3">
                  <a:hueOff val="-256224"/>
                  <a:satOff val="-13732"/>
                  <a:lumOff val="-19712"/>
                  <a:alpha val="61000"/>
                </a:schemeClr>
              </a:solidFill>
              <a:prstDash val="solid"/>
              <a:miter lim="400000"/>
            </a:ln>
          </a:insideH>
          <a:insideV>
            <a:ln w="12700" cap="flat">
              <a:noFill/>
              <a:miter lim="400000"/>
            </a:ln>
          </a:insideV>
        </a:tcBdr>
        <a:fill>
          <a:noFill/>
        </a:fill>
      </a:tcStyle>
    </a:lastRow>
    <a:firstRow>
      <a:tcTxStyle b="off" i="off">
        <a:font>
          <a:latin typeface="DIN Alternate"/>
          <a:ea typeface="DIN Alternate"/>
          <a:cs typeface="DIN Alternate"/>
        </a:font>
        <a:srgbClr val="FFFFFF"/>
      </a:tcTxStyle>
      <a:tcStyle>
        <a:tcBdr>
          <a:left>
            <a:ln w="12700" cap="flat">
              <a:noFill/>
              <a:miter lim="400000"/>
            </a:ln>
          </a:left>
          <a:right>
            <a:ln w="12700" cap="flat">
              <a:noFill/>
              <a:miter lim="400000"/>
            </a:ln>
          </a:right>
          <a:top>
            <a:ln w="12700" cap="flat">
              <a:noFill/>
              <a:miter lim="400000"/>
            </a:ln>
          </a:top>
          <a:bottom>
            <a:ln w="25400" cap="flat">
              <a:solidFill>
                <a:schemeClr val="accent3">
                  <a:hueOff val="-256224"/>
                  <a:satOff val="-13732"/>
                  <a:lumOff val="-19712"/>
                  <a:alpha val="61000"/>
                </a:schemeClr>
              </a:solidFill>
              <a:prstDash val="solid"/>
              <a:miter lim="400000"/>
            </a:ln>
          </a:bottom>
          <a:insideH>
            <a:ln w="25400" cap="flat">
              <a:solidFill>
                <a:schemeClr val="accent3">
                  <a:hueOff val="-256224"/>
                  <a:satOff val="-13732"/>
                  <a:lumOff val="-19712"/>
                  <a:alpha val="61000"/>
                </a:schemeClr>
              </a:solidFill>
              <a:prstDash val="solid"/>
              <a:miter lim="400000"/>
            </a:ln>
          </a:insideH>
          <a:insideV>
            <a:ln w="12700" cap="flat">
              <a:noFill/>
              <a:miter lim="400000"/>
            </a:ln>
          </a:insideV>
        </a:tcBdr>
        <a:fill>
          <a:noFill/>
        </a:fill>
      </a:tcStyle>
    </a:firstRow>
  </a:tblStyle>
  <a:tblStyle styleId="{33BA23B1-9221-436E-865A-0063620EA4FD}" styleName="">
    <a:tblBg/>
    <a:wholeTbl>
      <a:tcTxStyle b="off" i="off">
        <a:font>
          <a:latin typeface="Iowan Old Style"/>
          <a:ea typeface="Iowan Old Style"/>
          <a:cs typeface="Iowan Old Style"/>
        </a:font>
        <a:srgbClr val="5C5C5C"/>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CBCBCB">
              <a:alpha val="25000"/>
            </a:srgbClr>
          </a:solidFill>
        </a:fill>
      </a:tcStyle>
    </a:wholeTbl>
    <a:band2H>
      <a:tcTxStyle b="def" i="def"/>
      <a:tcStyle>
        <a:tcBdr/>
        <a:fill>
          <a:solidFill>
            <a:srgbClr val="AEAEAE">
              <a:alpha val="25000"/>
            </a:srgbClr>
          </a:solidFill>
        </a:fill>
      </a:tcStyle>
    </a:band2H>
    <a:firstCol>
      <a:tcTxStyle b="off" i="off">
        <a:font>
          <a:latin typeface="DIN Alternate"/>
          <a:ea typeface="DIN Alternate"/>
          <a:cs typeface="DIN Alternate"/>
        </a:font>
        <a:srgbClr val="5C5C5C"/>
      </a:tcTxStyle>
      <a:tcStyle>
        <a:tcBdr>
          <a:left>
            <a:ln w="12700" cap="flat">
              <a:noFill/>
              <a:miter lim="400000"/>
            </a:ln>
          </a:left>
          <a:right>
            <a:ln w="12700" cap="flat">
              <a:solidFill>
                <a:srgbClr val="797B80"/>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CBCBCB">
              <a:alpha val="25000"/>
            </a:srgbClr>
          </a:solidFill>
        </a:fill>
      </a:tcStyle>
    </a:firstCol>
    <a:lastRow>
      <a:tcTxStyle b="off" i="off">
        <a:font>
          <a:latin typeface="DIN Alternate"/>
          <a:ea typeface="DIN Alternate"/>
          <a:cs typeface="DIN Alternat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51504B">
              <a:alpha val="80000"/>
            </a:srgbClr>
          </a:solidFill>
        </a:fill>
      </a:tcStyle>
    </a:lastRow>
    <a:firstRow>
      <a:tcTxStyle b="off" i="off">
        <a:font>
          <a:latin typeface="DIN Alternate"/>
          <a:ea typeface="DIN Alternate"/>
          <a:cs typeface="DIN Alternat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51504B">
              <a:alpha val="80000"/>
            </a:srgbClr>
          </a:solidFill>
        </a:fill>
      </a:tcStyle>
    </a:firstRow>
  </a:tblStyle>
  <a:tblStyle styleId="{2708684C-4D16-4618-839F-0558EEFCDFE6}" styleName="">
    <a:tblBg/>
    <a:wholeTbl>
      <a:tcTxStyle b="off" i="off">
        <a:font>
          <a:latin typeface="Iowan Old Style"/>
          <a:ea typeface="Iowan Old Style"/>
          <a:cs typeface="Iowan Old Style"/>
        </a:font>
        <a:srgbClr val="5C5C5C"/>
      </a:tcTxStyle>
      <a:tcStyle>
        <a:tcBdr>
          <a:left>
            <a:ln w="12700" cap="flat">
              <a:noFill/>
              <a:miter lim="400000"/>
            </a:ln>
          </a:left>
          <a:right>
            <a:ln w="12700" cap="flat">
              <a:noFill/>
              <a:miter lim="400000"/>
            </a:ln>
          </a:right>
          <a:top>
            <a:ln w="12700" cap="flat">
              <a:solidFill>
                <a:srgbClr val="5C5C5C"/>
              </a:solidFill>
              <a:custDash>
                <a:ds d="200000" sp="200000"/>
              </a:custDash>
              <a:miter lim="400000"/>
            </a:ln>
          </a:top>
          <a:bottom>
            <a:ln w="12700" cap="flat">
              <a:solidFill>
                <a:srgbClr val="5C5C5C"/>
              </a:solidFill>
              <a:custDash>
                <a:ds d="200000" sp="200000"/>
              </a:custDash>
              <a:miter lim="400000"/>
            </a:ln>
          </a:bottom>
          <a:insideH>
            <a:ln w="12700" cap="flat">
              <a:solidFill>
                <a:srgbClr val="5C5C5C"/>
              </a:solidFill>
              <a:custDash>
                <a:ds d="200000" sp="200000"/>
              </a:custDash>
              <a:miter lim="400000"/>
            </a:ln>
          </a:insideH>
          <a:insideV>
            <a:ln w="12700" cap="flat">
              <a:noFill/>
              <a:miter lim="400000"/>
            </a:ln>
          </a:insideV>
        </a:tcBdr>
        <a:fill>
          <a:noFill/>
        </a:fill>
      </a:tcStyle>
    </a:wholeTbl>
    <a:band2H>
      <a:tcTxStyle b="def" i="def"/>
      <a:tcStyle>
        <a:tcBdr/>
        <a:fill>
          <a:solidFill>
            <a:srgbClr val="EDEEEE"/>
          </a:solidFill>
        </a:fill>
      </a:tcStyle>
    </a:band2H>
    <a:firstCol>
      <a:tcTxStyle b="off" i="off">
        <a:font>
          <a:latin typeface="DIN Alternate"/>
          <a:ea typeface="DIN Alternate"/>
          <a:cs typeface="DIN Alternate"/>
        </a:font>
        <a:srgbClr val="5C5C5C"/>
      </a:tcTxStyle>
      <a:tcStyle>
        <a:tcBdr>
          <a:left>
            <a:ln w="12700" cap="flat">
              <a:noFill/>
              <a:miter lim="400000"/>
            </a:ln>
          </a:left>
          <a:right>
            <a:ln w="12700" cap="flat">
              <a:solidFill>
                <a:srgbClr val="5C5C5C"/>
              </a:solidFill>
              <a:prstDash val="solid"/>
              <a:miter lim="400000"/>
            </a:ln>
          </a:right>
          <a:top>
            <a:ln w="12700" cap="flat">
              <a:solidFill>
                <a:srgbClr val="5C5C5C"/>
              </a:solidFill>
              <a:custDash>
                <a:ds d="200000" sp="200000"/>
              </a:custDash>
              <a:miter lim="400000"/>
            </a:ln>
          </a:top>
          <a:bottom>
            <a:ln w="12700" cap="flat">
              <a:solidFill>
                <a:srgbClr val="5C5C5C"/>
              </a:solidFill>
              <a:custDash>
                <a:ds d="200000" sp="200000"/>
              </a:custDash>
              <a:miter lim="400000"/>
            </a:ln>
          </a:bottom>
          <a:insideH>
            <a:ln w="12700" cap="flat">
              <a:solidFill>
                <a:srgbClr val="5C5C5C"/>
              </a:solidFill>
              <a:custDash>
                <a:ds d="200000" sp="200000"/>
              </a:custDash>
              <a:miter lim="400000"/>
            </a:ln>
          </a:insideH>
          <a:insideV>
            <a:ln w="12700" cap="flat">
              <a:noFill/>
              <a:miter lim="400000"/>
            </a:ln>
          </a:insideV>
        </a:tcBdr>
        <a:fill>
          <a:noFill/>
        </a:fill>
      </a:tcStyle>
    </a:firstCol>
    <a:lastRow>
      <a:tcTxStyle b="off" i="off">
        <a:font>
          <a:latin typeface="DIN Alternate"/>
          <a:ea typeface="DIN Alternate"/>
          <a:cs typeface="DIN Alternate"/>
        </a:font>
        <a:srgbClr val="5C5C5C"/>
      </a:tcTxStyle>
      <a:tcStyle>
        <a:tcBdr>
          <a:left>
            <a:ln w="12700" cap="flat">
              <a:noFill/>
              <a:miter lim="400000"/>
            </a:ln>
          </a:left>
          <a:right>
            <a:ln w="12700" cap="flat">
              <a:noFill/>
              <a:miter lim="400000"/>
            </a:ln>
          </a:right>
          <a:top>
            <a:ln w="12700" cap="flat">
              <a:solidFill>
                <a:srgbClr val="5C5C5C"/>
              </a:solidFill>
              <a:prstDash val="solid"/>
              <a:miter lim="400000"/>
            </a:ln>
          </a:top>
          <a:bottom>
            <a:ln w="12700" cap="flat">
              <a:noFill/>
              <a:miter lim="400000"/>
            </a:ln>
          </a:bottom>
          <a:insideH>
            <a:ln w="12700" cap="flat">
              <a:solidFill>
                <a:srgbClr val="5C5C5C"/>
              </a:solidFill>
              <a:custDash>
                <a:ds d="200000" sp="200000"/>
              </a:custDash>
              <a:miter lim="400000"/>
            </a:ln>
          </a:insideH>
          <a:insideV>
            <a:ln w="12700" cap="flat">
              <a:noFill/>
              <a:miter lim="400000"/>
            </a:ln>
          </a:insideV>
        </a:tcBdr>
        <a:fill>
          <a:noFill/>
        </a:fill>
      </a:tcStyle>
    </a:lastRow>
    <a:firstRow>
      <a:tcTxStyle b="off" i="off">
        <a:font>
          <a:latin typeface="DIN Alternate"/>
          <a:ea typeface="DIN Alternate"/>
          <a:cs typeface="DIN Alternate"/>
        </a:font>
        <a:srgbClr val="5C5C5C"/>
      </a:tcTxStyle>
      <a:tcStyle>
        <a:tcBdr>
          <a:left>
            <a:ln w="12700" cap="flat">
              <a:noFill/>
              <a:miter lim="400000"/>
            </a:ln>
          </a:left>
          <a:right>
            <a:ln w="12700" cap="flat">
              <a:noFill/>
              <a:miter lim="400000"/>
            </a:ln>
          </a:right>
          <a:top>
            <a:ln w="12700" cap="flat">
              <a:noFill/>
              <a:miter lim="400000"/>
            </a:ln>
          </a:top>
          <a:bottom>
            <a:ln w="12700" cap="flat">
              <a:solidFill>
                <a:srgbClr val="5C5C5C"/>
              </a:solidFill>
              <a:prstDash val="solid"/>
              <a:miter lim="400000"/>
            </a:ln>
          </a:bottom>
          <a:insideH>
            <a:ln w="12700" cap="flat">
              <a:solidFill>
                <a:srgbClr val="5C5C5C"/>
              </a:solidFill>
              <a:custDash>
                <a:ds d="200000" sp="200000"/>
              </a:custDash>
              <a:miter lim="400000"/>
            </a:ln>
          </a:insideH>
          <a:insideV>
            <a:ln w="12700" cap="flat">
              <a:noFill/>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25" name="Shape 125"/>
          <p:cNvSpPr/>
          <p:nvPr>
            <p:ph type="sldImg"/>
          </p:nvPr>
        </p:nvSpPr>
        <p:spPr>
          <a:xfrm>
            <a:off x="1143000" y="685800"/>
            <a:ext cx="4572000" cy="3429000"/>
          </a:xfrm>
          <a:prstGeom prst="rect">
            <a:avLst/>
          </a:prstGeom>
        </p:spPr>
        <p:txBody>
          <a:bodyPr/>
          <a:lstStyle/>
          <a:p>
            <a:pPr/>
          </a:p>
        </p:txBody>
      </p:sp>
      <p:sp>
        <p:nvSpPr>
          <p:cNvPr id="126" name="Shape 126"/>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amp; Subtitle">
    <p:spTree>
      <p:nvGrpSpPr>
        <p:cNvPr id="1" name=""/>
        <p:cNvGrpSpPr/>
        <p:nvPr/>
      </p:nvGrpSpPr>
      <p:grpSpPr>
        <a:xfrm>
          <a:off x="0" y="0"/>
          <a:ext cx="0" cy="0"/>
          <a:chOff x="0" y="0"/>
          <a:chExt cx="0" cy="0"/>
        </a:xfrm>
      </p:grpSpPr>
      <p:sp>
        <p:nvSpPr>
          <p:cNvPr id="11" name="Line"/>
          <p:cNvSpPr/>
          <p:nvPr>
            <p:ph type="body" sz="quarter" idx="13"/>
          </p:nvPr>
        </p:nvSpPr>
        <p:spPr>
          <a:xfrm>
            <a:off x="571500" y="5588000"/>
            <a:ext cx="11875780" cy="3"/>
          </a:xfrm>
          <a:prstGeom prst="line">
            <a:avLst/>
          </a:prstGeom>
          <a:ln w="38100" cap="rnd">
            <a:solidFill>
              <a:srgbClr val="747676"/>
            </a:solidFill>
            <a:custDash>
              <a:ds d="100000" sp="200000"/>
            </a:custDash>
            <a:round/>
          </a:ln>
        </p:spPr>
        <p:txBody>
          <a:bodyPr anchor="ctr">
            <a:noAutofit/>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12" name="Title Text"/>
          <p:cNvSpPr txBox="1"/>
          <p:nvPr>
            <p:ph type="title"/>
          </p:nvPr>
        </p:nvSpPr>
        <p:spPr>
          <a:xfrm>
            <a:off x="571500" y="571500"/>
            <a:ext cx="11861800" cy="5181600"/>
          </a:xfrm>
          <a:prstGeom prst="rect">
            <a:avLst/>
          </a:prstGeom>
        </p:spPr>
        <p:txBody>
          <a:bodyPr anchor="b"/>
          <a:lstStyle>
            <a:lvl1pPr algn="ctr">
              <a:lnSpc>
                <a:spcPct val="80000"/>
              </a:lnSpc>
              <a:spcBef>
                <a:spcPts val="0"/>
              </a:spcBef>
              <a:defRPr sz="12100">
                <a:solidFill>
                  <a:srgbClr val="5C5C5C"/>
                </a:solidFill>
              </a:defRPr>
            </a:lvl1pPr>
          </a:lstStyle>
          <a:p>
            <a:pPr/>
            <a:r>
              <a:t>Title Text</a:t>
            </a:r>
          </a:p>
        </p:txBody>
      </p:sp>
      <p:sp>
        <p:nvSpPr>
          <p:cNvPr id="13" name="Body Level One…"/>
          <p:cNvSpPr txBox="1"/>
          <p:nvPr>
            <p:ph type="body" sz="half" idx="1"/>
          </p:nvPr>
        </p:nvSpPr>
        <p:spPr>
          <a:xfrm>
            <a:off x="571500" y="5676900"/>
            <a:ext cx="11861800" cy="3263900"/>
          </a:xfrm>
          <a:prstGeom prst="rect">
            <a:avLst/>
          </a:prstGeom>
        </p:spPr>
        <p:txBody>
          <a:bodyPr/>
          <a:lstStyle>
            <a:lvl1pPr marL="0" indent="0" algn="ctr">
              <a:lnSpc>
                <a:spcPct val="70000"/>
              </a:lnSpc>
              <a:spcBef>
                <a:spcPts val="0"/>
              </a:spcBef>
              <a:buSzTx/>
              <a:buFontTx/>
              <a:buNone/>
              <a:defRPr i="1" sz="4800">
                <a:solidFill>
                  <a:srgbClr val="747676"/>
                </a:solidFill>
              </a:defRPr>
            </a:lvl1pPr>
            <a:lvl2pPr marL="0" indent="0" algn="ctr">
              <a:lnSpc>
                <a:spcPct val="70000"/>
              </a:lnSpc>
              <a:spcBef>
                <a:spcPts val="0"/>
              </a:spcBef>
              <a:buSzTx/>
              <a:buFontTx/>
              <a:buNone/>
              <a:defRPr i="1" sz="4800">
                <a:solidFill>
                  <a:srgbClr val="747676"/>
                </a:solidFill>
              </a:defRPr>
            </a:lvl2pPr>
            <a:lvl3pPr marL="0" indent="0" algn="ctr">
              <a:lnSpc>
                <a:spcPct val="70000"/>
              </a:lnSpc>
              <a:spcBef>
                <a:spcPts val="0"/>
              </a:spcBef>
              <a:buSzTx/>
              <a:buFontTx/>
              <a:buNone/>
              <a:defRPr i="1" sz="4800">
                <a:solidFill>
                  <a:srgbClr val="747676"/>
                </a:solidFill>
              </a:defRPr>
            </a:lvl3pPr>
            <a:lvl4pPr marL="0" indent="0" algn="ctr">
              <a:lnSpc>
                <a:spcPct val="70000"/>
              </a:lnSpc>
              <a:spcBef>
                <a:spcPts val="0"/>
              </a:spcBef>
              <a:buSzTx/>
              <a:buFontTx/>
              <a:buNone/>
              <a:defRPr i="1" sz="4800">
                <a:solidFill>
                  <a:srgbClr val="747676"/>
                </a:solidFill>
              </a:defRPr>
            </a:lvl4pPr>
            <a:lvl5pPr marL="0" indent="0" algn="ctr">
              <a:lnSpc>
                <a:spcPct val="70000"/>
              </a:lnSpc>
              <a:spcBef>
                <a:spcPts val="0"/>
              </a:spcBef>
              <a:buSzTx/>
              <a:buFontTx/>
              <a:buNone/>
              <a:defRPr i="1" sz="4800">
                <a:solidFill>
                  <a:srgbClr val="747676"/>
                </a:solidFill>
              </a:defRPr>
            </a:lvl5pPr>
          </a:lstStyle>
          <a:p>
            <a:pPr/>
            <a:r>
              <a:t>Body Level One</a:t>
            </a:r>
          </a:p>
          <a:p>
            <a:pPr lvl="1"/>
            <a:r>
              <a:t>Body Level Two</a:t>
            </a:r>
          </a:p>
          <a:p>
            <a:pPr lvl="2"/>
            <a:r>
              <a:t>Body Level Three</a:t>
            </a:r>
          </a:p>
          <a:p>
            <a:pPr lvl="3"/>
            <a:r>
              <a:t>Body Level Four</a:t>
            </a:r>
          </a:p>
          <a:p>
            <a:pPr lvl="4"/>
            <a:r>
              <a:t>Body Level Five</a:t>
            </a:r>
          </a:p>
        </p:txBody>
      </p:sp>
      <p:sp>
        <p:nvSpPr>
          <p:cNvPr id="14" name="Slide Number"/>
          <p:cNvSpPr txBox="1"/>
          <p:nvPr>
            <p:ph type="sldNum" sz="quarter" idx="2"/>
          </p:nvPr>
        </p:nvSpPr>
        <p:spPr>
          <a:xfrm>
            <a:off x="12088552" y="9189156"/>
            <a:ext cx="309365" cy="34290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spTree>
      <p:nvGrpSpPr>
        <p:cNvPr id="1" name=""/>
        <p:cNvGrpSpPr/>
        <p:nvPr/>
      </p:nvGrpSpPr>
      <p:grpSpPr>
        <a:xfrm>
          <a:off x="0" y="0"/>
          <a:ext cx="0" cy="0"/>
          <a:chOff x="0" y="0"/>
          <a:chExt cx="0" cy="0"/>
        </a:xfrm>
      </p:grpSpPr>
      <p:sp>
        <p:nvSpPr>
          <p:cNvPr id="101" name="“"/>
          <p:cNvSpPr txBox="1"/>
          <p:nvPr/>
        </p:nvSpPr>
        <p:spPr>
          <a:xfrm>
            <a:off x="508000" y="1771650"/>
            <a:ext cx="1697832" cy="3175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8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i="0" spc="0" sz="21000">
                <a:solidFill>
                  <a:srgbClr val="E4E4E4"/>
                </a:solidFill>
                <a:latin typeface="Baskerville"/>
                <a:ea typeface="Baskerville"/>
                <a:cs typeface="Baskerville"/>
                <a:sym typeface="Baskerville"/>
              </a:defRPr>
            </a:lvl1pPr>
          </a:lstStyle>
          <a:p>
            <a:pPr/>
            <a:r>
              <a:t>“</a:t>
            </a:r>
          </a:p>
        </p:txBody>
      </p:sp>
      <p:sp>
        <p:nvSpPr>
          <p:cNvPr id="102" name="Type a quote here."/>
          <p:cNvSpPr txBox="1"/>
          <p:nvPr>
            <p:ph type="body" sz="quarter" idx="13"/>
          </p:nvPr>
        </p:nvSpPr>
        <p:spPr>
          <a:xfrm>
            <a:off x="1943100" y="3870536"/>
            <a:ext cx="10490200" cy="939801"/>
          </a:xfrm>
          <a:prstGeom prst="rect">
            <a:avLst/>
          </a:prstGeom>
        </p:spPr>
        <p:txBody>
          <a:bodyPr>
            <a:spAutoFit/>
          </a:bodyPr>
          <a:lstStyle>
            <a:lvl1pPr marL="0" indent="0">
              <a:spcBef>
                <a:spcPts val="1600"/>
              </a:spcBef>
              <a:buSzTx/>
              <a:buFontTx/>
              <a:buNone/>
              <a:defRPr sz="4800">
                <a:solidFill>
                  <a:srgbClr val="747676"/>
                </a:solidFill>
              </a:defRPr>
            </a:lvl1pPr>
          </a:lstStyle>
          <a:p>
            <a:pPr/>
            <a:r>
              <a:t>Type a quote here.</a:t>
            </a:r>
          </a:p>
        </p:txBody>
      </p:sp>
      <p:sp>
        <p:nvSpPr>
          <p:cNvPr id="103" name="-Johnny Appleseed"/>
          <p:cNvSpPr txBox="1"/>
          <p:nvPr>
            <p:ph type="body" sz="quarter" idx="14"/>
          </p:nvPr>
        </p:nvSpPr>
        <p:spPr>
          <a:xfrm>
            <a:off x="1943100" y="7772400"/>
            <a:ext cx="10490200" cy="939800"/>
          </a:xfrm>
          <a:prstGeom prst="rect">
            <a:avLst/>
          </a:prstGeom>
        </p:spPr>
        <p:txBody>
          <a:bodyPr>
            <a:spAutoFit/>
          </a:bodyPr>
          <a:lstStyle>
            <a:lvl1pPr marL="0" indent="0" algn="r">
              <a:lnSpc>
                <a:spcPct val="70000"/>
              </a:lnSpc>
              <a:spcBef>
                <a:spcPts val="1600"/>
              </a:spcBef>
              <a:buSzTx/>
              <a:buFontTx/>
              <a:buNone/>
              <a:defRPr i="1" sz="4800">
                <a:solidFill>
                  <a:srgbClr val="6B6D6D"/>
                </a:solidFill>
              </a:defRPr>
            </a:lvl1pPr>
          </a:lstStyle>
          <a:p>
            <a:pPr/>
            <a:r>
              <a:t>-Johnny Appleseed</a:t>
            </a:r>
          </a:p>
        </p:txBody>
      </p:sp>
      <p:sp>
        <p:nvSpPr>
          <p:cNvPr id="10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p:spTree>
      <p:nvGrpSpPr>
        <p:cNvPr id="1" name=""/>
        <p:cNvGrpSpPr/>
        <p:nvPr/>
      </p:nvGrpSpPr>
      <p:grpSpPr>
        <a:xfrm>
          <a:off x="0" y="0"/>
          <a:ext cx="0" cy="0"/>
          <a:chOff x="0" y="0"/>
          <a:chExt cx="0" cy="0"/>
        </a:xfrm>
      </p:grpSpPr>
      <p:sp>
        <p:nvSpPr>
          <p:cNvPr id="111" name="118295074_2675x2907.jpeg"/>
          <p:cNvSpPr/>
          <p:nvPr>
            <p:ph type="pic" idx="13"/>
          </p:nvPr>
        </p:nvSpPr>
        <p:spPr>
          <a:xfrm>
            <a:off x="0" y="0"/>
            <a:ext cx="13004800" cy="9753600"/>
          </a:xfrm>
          <a:prstGeom prst="rect">
            <a:avLst/>
          </a:prstGeom>
        </p:spPr>
        <p:txBody>
          <a:bodyPr lIns="91439" tIns="45719" rIns="91439" bIns="45719">
            <a:noAutofit/>
          </a:bodyPr>
          <a:lstStyle/>
          <a:p>
            <a:pPr/>
          </a:p>
        </p:txBody>
      </p:sp>
      <p:sp>
        <p:nvSpPr>
          <p:cNvPr id="112" name="Slide Number"/>
          <p:cNvSpPr txBox="1"/>
          <p:nvPr>
            <p:ph type="sldNum" sz="quarter" idx="2"/>
          </p:nvPr>
        </p:nvSpPr>
        <p:spPr>
          <a:prstGeom prst="rect">
            <a:avLst/>
          </a:prstGeom>
        </p:spPr>
        <p:txBody>
          <a:bodyPr/>
          <a:lstStyle>
            <a:lvl1pPr>
              <a:defRPr>
                <a:solidFill>
                  <a:srgbClr val="CBCBCB"/>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1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Horizontal">
    <p:spTree>
      <p:nvGrpSpPr>
        <p:cNvPr id="1" name=""/>
        <p:cNvGrpSpPr/>
        <p:nvPr/>
      </p:nvGrpSpPr>
      <p:grpSpPr>
        <a:xfrm>
          <a:off x="0" y="0"/>
          <a:ext cx="0" cy="0"/>
          <a:chOff x="0" y="0"/>
          <a:chExt cx="0" cy="0"/>
        </a:xfrm>
      </p:grpSpPr>
      <p:sp>
        <p:nvSpPr>
          <p:cNvPr id="21" name="118295074_2675x2907.jpeg"/>
          <p:cNvSpPr/>
          <p:nvPr>
            <p:ph type="pic" idx="13"/>
          </p:nvPr>
        </p:nvSpPr>
        <p:spPr>
          <a:xfrm>
            <a:off x="0" y="0"/>
            <a:ext cx="13004800" cy="9753600"/>
          </a:xfrm>
          <a:prstGeom prst="rect">
            <a:avLst/>
          </a:prstGeom>
        </p:spPr>
        <p:txBody>
          <a:bodyPr lIns="91439" tIns="45719" rIns="91439" bIns="45719">
            <a:noAutofit/>
          </a:bodyPr>
          <a:lstStyle/>
          <a:p>
            <a:pPr/>
          </a:p>
        </p:txBody>
      </p:sp>
      <p:sp>
        <p:nvSpPr>
          <p:cNvPr id="22" name="Rectangle"/>
          <p:cNvSpPr/>
          <p:nvPr>
            <p:ph type="body" sz="half" idx="14"/>
          </p:nvPr>
        </p:nvSpPr>
        <p:spPr>
          <a:xfrm>
            <a:off x="0" y="5422900"/>
            <a:ext cx="13004800" cy="3606800"/>
          </a:xfrm>
          <a:prstGeom prst="rect">
            <a:avLst/>
          </a:prstGeom>
          <a:solidFill>
            <a:srgbClr val="FFFFFF"/>
          </a:solidFill>
        </p:spPr>
        <p:txBody>
          <a:bodyPr anchor="ctr">
            <a:noAutofit/>
          </a:bodyPr>
          <a:lstStyle/>
          <a:p>
            <a:pPr marL="0" indent="0" algn="ctr">
              <a:spcBef>
                <a:spcPts val="0"/>
              </a:spcBef>
              <a:buSzTx/>
              <a:buFontTx/>
              <a:buNone/>
              <a:defRPr sz="2400">
                <a:latin typeface="DIN Alternate"/>
                <a:ea typeface="DIN Alternate"/>
                <a:cs typeface="DIN Alternate"/>
                <a:sym typeface="DIN Alternate"/>
              </a:defRPr>
            </a:pPr>
          </a:p>
        </p:txBody>
      </p:sp>
      <p:sp>
        <p:nvSpPr>
          <p:cNvPr id="23" name="Line"/>
          <p:cNvSpPr/>
          <p:nvPr>
            <p:ph type="body" sz="quarter" idx="15"/>
          </p:nvPr>
        </p:nvSpPr>
        <p:spPr>
          <a:xfrm flipV="1">
            <a:off x="571500" y="7619996"/>
            <a:ext cx="11874500" cy="4"/>
          </a:xfrm>
          <a:prstGeom prst="line">
            <a:avLst/>
          </a:prstGeom>
          <a:ln w="38100" cap="rnd">
            <a:solidFill>
              <a:srgbClr val="747676"/>
            </a:solidFill>
            <a:custDash>
              <a:ds d="100000" sp="200000"/>
            </a:custDash>
            <a:round/>
          </a:ln>
        </p:spPr>
        <p:txBody>
          <a:bodyPr anchor="ctr">
            <a:noAutofit/>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24" name="Title Text"/>
          <p:cNvSpPr txBox="1"/>
          <p:nvPr>
            <p:ph type="title"/>
          </p:nvPr>
        </p:nvSpPr>
        <p:spPr>
          <a:xfrm>
            <a:off x="571500" y="5562600"/>
            <a:ext cx="11861800" cy="2209800"/>
          </a:xfrm>
          <a:prstGeom prst="rect">
            <a:avLst/>
          </a:prstGeom>
        </p:spPr>
        <p:txBody>
          <a:bodyPr anchor="b"/>
          <a:lstStyle>
            <a:lvl1pPr algn="r">
              <a:lnSpc>
                <a:spcPct val="80000"/>
              </a:lnSpc>
              <a:spcBef>
                <a:spcPts val="0"/>
              </a:spcBef>
              <a:defRPr sz="12100">
                <a:solidFill>
                  <a:srgbClr val="5C5C5C"/>
                </a:solidFill>
              </a:defRPr>
            </a:lvl1pPr>
          </a:lstStyle>
          <a:p>
            <a:pPr/>
            <a:r>
              <a:t>Title Text</a:t>
            </a:r>
          </a:p>
        </p:txBody>
      </p:sp>
      <p:sp>
        <p:nvSpPr>
          <p:cNvPr id="25" name="Body Level One…"/>
          <p:cNvSpPr txBox="1"/>
          <p:nvPr>
            <p:ph type="body" sz="quarter" idx="1"/>
          </p:nvPr>
        </p:nvSpPr>
        <p:spPr>
          <a:xfrm>
            <a:off x="571500" y="7670800"/>
            <a:ext cx="11861800" cy="1231900"/>
          </a:xfrm>
          <a:prstGeom prst="rect">
            <a:avLst/>
          </a:prstGeom>
        </p:spPr>
        <p:txBody>
          <a:bodyPr/>
          <a:lstStyle>
            <a:lvl1pPr marL="0" indent="0" algn="r">
              <a:lnSpc>
                <a:spcPct val="70000"/>
              </a:lnSpc>
              <a:spcBef>
                <a:spcPts val="600"/>
              </a:spcBef>
              <a:buSzTx/>
              <a:buFontTx/>
              <a:buNone/>
              <a:defRPr i="1" sz="4800">
                <a:solidFill>
                  <a:srgbClr val="747676"/>
                </a:solidFill>
              </a:defRPr>
            </a:lvl1pPr>
            <a:lvl2pPr marL="0" indent="0" algn="r">
              <a:lnSpc>
                <a:spcPct val="70000"/>
              </a:lnSpc>
              <a:spcBef>
                <a:spcPts val="600"/>
              </a:spcBef>
              <a:buSzTx/>
              <a:buFontTx/>
              <a:buNone/>
              <a:defRPr i="1" sz="4800">
                <a:solidFill>
                  <a:srgbClr val="747676"/>
                </a:solidFill>
              </a:defRPr>
            </a:lvl2pPr>
            <a:lvl3pPr marL="0" indent="0" algn="r">
              <a:lnSpc>
                <a:spcPct val="70000"/>
              </a:lnSpc>
              <a:spcBef>
                <a:spcPts val="600"/>
              </a:spcBef>
              <a:buSzTx/>
              <a:buFontTx/>
              <a:buNone/>
              <a:defRPr i="1" sz="4800">
                <a:solidFill>
                  <a:srgbClr val="747676"/>
                </a:solidFill>
              </a:defRPr>
            </a:lvl3pPr>
            <a:lvl4pPr marL="0" indent="0" algn="r">
              <a:lnSpc>
                <a:spcPct val="70000"/>
              </a:lnSpc>
              <a:spcBef>
                <a:spcPts val="600"/>
              </a:spcBef>
              <a:buSzTx/>
              <a:buFontTx/>
              <a:buNone/>
              <a:defRPr i="1" sz="4800">
                <a:solidFill>
                  <a:srgbClr val="747676"/>
                </a:solidFill>
              </a:defRPr>
            </a:lvl4pPr>
            <a:lvl5pPr marL="0" indent="0" algn="r">
              <a:lnSpc>
                <a:spcPct val="70000"/>
              </a:lnSpc>
              <a:spcBef>
                <a:spcPts val="600"/>
              </a:spcBef>
              <a:buSzTx/>
              <a:buFontTx/>
              <a:buNone/>
              <a:defRPr i="1" sz="4800">
                <a:solidFill>
                  <a:srgbClr val="747676"/>
                </a:solidFill>
              </a:defRPr>
            </a:lvl5pPr>
          </a:lstStyle>
          <a:p>
            <a:pPr/>
            <a:r>
              <a:t>Body Level One</a:t>
            </a:r>
          </a:p>
          <a:p>
            <a:pPr lvl="1"/>
            <a:r>
              <a:t>Body Level Two</a:t>
            </a:r>
          </a:p>
          <a:p>
            <a:pPr lvl="2"/>
            <a:r>
              <a:t>Body Level Three</a:t>
            </a:r>
          </a:p>
          <a:p>
            <a:pPr lvl="3"/>
            <a:r>
              <a:t>Body Level Four</a:t>
            </a:r>
          </a:p>
          <a:p>
            <a:pPr lvl="4"/>
            <a:r>
              <a:t>Body Level Five</a:t>
            </a:r>
          </a:p>
        </p:txBody>
      </p:sp>
      <p:sp>
        <p:nvSpPr>
          <p:cNvPr id="26" name="Slide Number"/>
          <p:cNvSpPr txBox="1"/>
          <p:nvPr>
            <p:ph type="sldNum" sz="quarter" idx="2"/>
          </p:nvPr>
        </p:nvSpPr>
        <p:spPr>
          <a:xfrm>
            <a:off x="12092513" y="9194800"/>
            <a:ext cx="309365" cy="342900"/>
          </a:xfrm>
          <a:prstGeom prst="rect">
            <a:avLst/>
          </a:prstGeom>
        </p:spPr>
        <p:txBody>
          <a:bodyPr/>
          <a:lstStyle>
            <a:lvl1pPr>
              <a:defRPr>
                <a:solidFill>
                  <a:srgbClr val="CBCBCB"/>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 Center">
    <p:spTree>
      <p:nvGrpSpPr>
        <p:cNvPr id="1" name=""/>
        <p:cNvGrpSpPr/>
        <p:nvPr/>
      </p:nvGrpSpPr>
      <p:grpSpPr>
        <a:xfrm>
          <a:off x="0" y="0"/>
          <a:ext cx="0" cy="0"/>
          <a:chOff x="0" y="0"/>
          <a:chExt cx="0" cy="0"/>
        </a:xfrm>
      </p:grpSpPr>
      <p:sp>
        <p:nvSpPr>
          <p:cNvPr id="33" name="Title Text"/>
          <p:cNvSpPr txBox="1"/>
          <p:nvPr>
            <p:ph type="title"/>
          </p:nvPr>
        </p:nvSpPr>
        <p:spPr>
          <a:xfrm>
            <a:off x="571500" y="571500"/>
            <a:ext cx="11861800" cy="5181600"/>
          </a:xfrm>
          <a:prstGeom prst="rect">
            <a:avLst/>
          </a:prstGeom>
        </p:spPr>
        <p:txBody>
          <a:bodyPr anchor="b"/>
          <a:lstStyle>
            <a:lvl1pPr algn="ctr">
              <a:lnSpc>
                <a:spcPct val="80000"/>
              </a:lnSpc>
              <a:spcBef>
                <a:spcPts val="0"/>
              </a:spcBef>
              <a:defRPr sz="12100">
                <a:solidFill>
                  <a:srgbClr val="5C5C5C"/>
                </a:solidFill>
              </a:defRPr>
            </a:lvl1pPr>
          </a:lstStyle>
          <a:p>
            <a:pPr/>
            <a:r>
              <a:t>Title Text</a:t>
            </a:r>
          </a:p>
        </p:txBody>
      </p:sp>
      <p:sp>
        <p:nvSpPr>
          <p:cNvPr id="34" name="Slide Number"/>
          <p:cNvSpPr txBox="1"/>
          <p:nvPr>
            <p:ph type="sldNum" sz="quarter" idx="2"/>
          </p:nvPr>
        </p:nvSpPr>
        <p:spPr>
          <a:xfrm>
            <a:off x="12083465" y="9189156"/>
            <a:ext cx="309365" cy="34290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Vertical">
    <p:spTree>
      <p:nvGrpSpPr>
        <p:cNvPr id="1" name=""/>
        <p:cNvGrpSpPr/>
        <p:nvPr/>
      </p:nvGrpSpPr>
      <p:grpSpPr>
        <a:xfrm>
          <a:off x="0" y="0"/>
          <a:ext cx="0" cy="0"/>
          <a:chOff x="0" y="0"/>
          <a:chExt cx="0" cy="0"/>
        </a:xfrm>
      </p:grpSpPr>
      <p:sp>
        <p:nvSpPr>
          <p:cNvPr id="41" name="182429520_1646x1646.jpeg"/>
          <p:cNvSpPr/>
          <p:nvPr>
            <p:ph type="pic" idx="13"/>
          </p:nvPr>
        </p:nvSpPr>
        <p:spPr>
          <a:xfrm>
            <a:off x="7531100" y="0"/>
            <a:ext cx="5473700" cy="9753600"/>
          </a:xfrm>
          <a:prstGeom prst="rect">
            <a:avLst/>
          </a:prstGeom>
        </p:spPr>
        <p:txBody>
          <a:bodyPr lIns="91439" tIns="45719" rIns="91439" bIns="45719">
            <a:noAutofit/>
          </a:bodyPr>
          <a:lstStyle/>
          <a:p>
            <a:pPr/>
          </a:p>
        </p:txBody>
      </p:sp>
      <p:sp>
        <p:nvSpPr>
          <p:cNvPr id="42" name="Line"/>
          <p:cNvSpPr/>
          <p:nvPr>
            <p:ph type="body" sz="quarter" idx="14"/>
          </p:nvPr>
        </p:nvSpPr>
        <p:spPr>
          <a:xfrm flipV="1">
            <a:off x="571500" y="7619998"/>
            <a:ext cx="6451600" cy="3"/>
          </a:xfrm>
          <a:prstGeom prst="line">
            <a:avLst/>
          </a:prstGeom>
          <a:ln w="38100" cap="rnd">
            <a:solidFill>
              <a:srgbClr val="747676"/>
            </a:solidFill>
            <a:custDash>
              <a:ds d="100000" sp="200000"/>
            </a:custDash>
            <a:round/>
          </a:ln>
        </p:spPr>
        <p:txBody>
          <a:bodyPr anchor="ctr">
            <a:noAutofit/>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43" name="Title Text"/>
          <p:cNvSpPr txBox="1"/>
          <p:nvPr>
            <p:ph type="title"/>
          </p:nvPr>
        </p:nvSpPr>
        <p:spPr>
          <a:xfrm>
            <a:off x="571500" y="571500"/>
            <a:ext cx="6451600" cy="7213600"/>
          </a:xfrm>
          <a:prstGeom prst="rect">
            <a:avLst/>
          </a:prstGeom>
        </p:spPr>
        <p:txBody>
          <a:bodyPr anchor="b"/>
          <a:lstStyle>
            <a:lvl1pPr algn="r">
              <a:lnSpc>
                <a:spcPct val="80000"/>
              </a:lnSpc>
              <a:spcBef>
                <a:spcPts val="0"/>
              </a:spcBef>
              <a:defRPr sz="12100">
                <a:solidFill>
                  <a:srgbClr val="5C5C5C"/>
                </a:solidFill>
              </a:defRPr>
            </a:lvl1pPr>
          </a:lstStyle>
          <a:p>
            <a:pPr/>
            <a:r>
              <a:t>Title Text</a:t>
            </a:r>
          </a:p>
        </p:txBody>
      </p:sp>
      <p:sp>
        <p:nvSpPr>
          <p:cNvPr id="44" name="Body Level One…"/>
          <p:cNvSpPr txBox="1"/>
          <p:nvPr>
            <p:ph type="body" sz="quarter" idx="1"/>
          </p:nvPr>
        </p:nvSpPr>
        <p:spPr>
          <a:xfrm>
            <a:off x="571500" y="7670800"/>
            <a:ext cx="6451600" cy="1358900"/>
          </a:xfrm>
          <a:prstGeom prst="rect">
            <a:avLst/>
          </a:prstGeom>
        </p:spPr>
        <p:txBody>
          <a:bodyPr/>
          <a:lstStyle>
            <a:lvl1pPr marL="0" indent="0" algn="r">
              <a:lnSpc>
                <a:spcPct val="70000"/>
              </a:lnSpc>
              <a:spcBef>
                <a:spcPts val="600"/>
              </a:spcBef>
              <a:buSzTx/>
              <a:buFontTx/>
              <a:buNone/>
              <a:defRPr i="1" sz="4800">
                <a:solidFill>
                  <a:srgbClr val="747676"/>
                </a:solidFill>
              </a:defRPr>
            </a:lvl1pPr>
            <a:lvl2pPr marL="0" indent="0" algn="r">
              <a:lnSpc>
                <a:spcPct val="70000"/>
              </a:lnSpc>
              <a:spcBef>
                <a:spcPts val="600"/>
              </a:spcBef>
              <a:buSzTx/>
              <a:buFontTx/>
              <a:buNone/>
              <a:defRPr i="1" sz="4800">
                <a:solidFill>
                  <a:srgbClr val="747676"/>
                </a:solidFill>
              </a:defRPr>
            </a:lvl2pPr>
            <a:lvl3pPr marL="0" indent="0" algn="r">
              <a:lnSpc>
                <a:spcPct val="70000"/>
              </a:lnSpc>
              <a:spcBef>
                <a:spcPts val="600"/>
              </a:spcBef>
              <a:buSzTx/>
              <a:buFontTx/>
              <a:buNone/>
              <a:defRPr i="1" sz="4800">
                <a:solidFill>
                  <a:srgbClr val="747676"/>
                </a:solidFill>
              </a:defRPr>
            </a:lvl3pPr>
            <a:lvl4pPr marL="0" indent="0" algn="r">
              <a:lnSpc>
                <a:spcPct val="70000"/>
              </a:lnSpc>
              <a:spcBef>
                <a:spcPts val="600"/>
              </a:spcBef>
              <a:buSzTx/>
              <a:buFontTx/>
              <a:buNone/>
              <a:defRPr i="1" sz="4800">
                <a:solidFill>
                  <a:srgbClr val="747676"/>
                </a:solidFill>
              </a:defRPr>
            </a:lvl4pPr>
            <a:lvl5pPr marL="0" indent="0" algn="r">
              <a:lnSpc>
                <a:spcPct val="70000"/>
              </a:lnSpc>
              <a:spcBef>
                <a:spcPts val="600"/>
              </a:spcBef>
              <a:buSzTx/>
              <a:buFontTx/>
              <a:buNone/>
              <a:defRPr i="1" sz="4800">
                <a:solidFill>
                  <a:srgbClr val="747676"/>
                </a:solidFill>
              </a:defRPr>
            </a:lvl5pPr>
          </a:lstStyle>
          <a:p>
            <a:pPr/>
            <a:r>
              <a:t>Body Level One</a:t>
            </a:r>
          </a:p>
          <a:p>
            <a:pPr lvl="1"/>
            <a:r>
              <a:t>Body Level Two</a:t>
            </a:r>
          </a:p>
          <a:p>
            <a:pPr lvl="2"/>
            <a:r>
              <a:t>Body Level Three</a:t>
            </a:r>
          </a:p>
          <a:p>
            <a:pPr lvl="3"/>
            <a:r>
              <a:t>Body Level Four</a:t>
            </a:r>
          </a:p>
          <a:p>
            <a:pPr lvl="4"/>
            <a:r>
              <a:t>Body Level Five</a:t>
            </a:r>
          </a:p>
        </p:txBody>
      </p:sp>
      <p:sp>
        <p:nvSpPr>
          <p:cNvPr id="45" name="Slide Number"/>
          <p:cNvSpPr txBox="1"/>
          <p:nvPr>
            <p:ph type="sldNum" sz="quarter" idx="2"/>
          </p:nvPr>
        </p:nvSpPr>
        <p:spPr>
          <a:xfrm>
            <a:off x="12092513" y="9194800"/>
            <a:ext cx="309365" cy="342900"/>
          </a:xfrm>
          <a:prstGeom prst="rect">
            <a:avLst/>
          </a:prstGeom>
        </p:spPr>
        <p:txBody>
          <a:bodyPr/>
          <a:lstStyle>
            <a:lvl1pPr>
              <a:defRPr>
                <a:solidFill>
                  <a:srgbClr val="CBCBCB"/>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 Top">
    <p:spTree>
      <p:nvGrpSpPr>
        <p:cNvPr id="1" name=""/>
        <p:cNvGrpSpPr/>
        <p:nvPr/>
      </p:nvGrpSpPr>
      <p:grpSpPr>
        <a:xfrm>
          <a:off x="0" y="0"/>
          <a:ext cx="0" cy="0"/>
          <a:chOff x="0" y="0"/>
          <a:chExt cx="0" cy="0"/>
        </a:xfrm>
      </p:grpSpPr>
      <p:sp>
        <p:nvSpPr>
          <p:cNvPr id="52" name="Line"/>
          <p:cNvSpPr/>
          <p:nvPr>
            <p:ph type="body" sz="quarter" idx="13"/>
          </p:nvPr>
        </p:nvSpPr>
        <p:spPr>
          <a:xfrm>
            <a:off x="571500" y="1574800"/>
            <a:ext cx="11861800" cy="0"/>
          </a:xfrm>
          <a:prstGeom prst="line">
            <a:avLst/>
          </a:prstGeom>
          <a:ln w="38100" cap="rnd">
            <a:solidFill>
              <a:srgbClr val="747676"/>
            </a:solidFill>
            <a:custDash>
              <a:ds d="100000" sp="200000"/>
            </a:custDash>
            <a:round/>
          </a:ln>
        </p:spPr>
        <p:txBody>
          <a:bodyPr anchor="ctr">
            <a:noAutofit/>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53" name="Title Text"/>
          <p:cNvSpPr txBox="1"/>
          <p:nvPr>
            <p:ph type="title"/>
          </p:nvPr>
        </p:nvSpPr>
        <p:spPr>
          <a:prstGeom prst="rect">
            <a:avLst/>
          </a:prstGeom>
        </p:spPr>
        <p:txBody>
          <a:bodyPr/>
          <a:lstStyle/>
          <a:p>
            <a:pPr/>
            <a:r>
              <a:t>Title Text</a:t>
            </a:r>
          </a:p>
        </p:txBody>
      </p:sp>
      <p:sp>
        <p:nvSpPr>
          <p:cNvPr id="5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61" name="Line"/>
          <p:cNvSpPr/>
          <p:nvPr>
            <p:ph type="body" sz="quarter" idx="13"/>
          </p:nvPr>
        </p:nvSpPr>
        <p:spPr>
          <a:xfrm>
            <a:off x="571500" y="1574800"/>
            <a:ext cx="11861800" cy="0"/>
          </a:xfrm>
          <a:prstGeom prst="line">
            <a:avLst/>
          </a:prstGeom>
          <a:ln w="38100" cap="rnd">
            <a:solidFill>
              <a:srgbClr val="747676"/>
            </a:solidFill>
            <a:custDash>
              <a:ds d="100000" sp="200000"/>
            </a:custDash>
            <a:round/>
          </a:ln>
        </p:spPr>
        <p:txBody>
          <a:bodyPr anchor="ctr">
            <a:noAutofit/>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62" name="Title Text"/>
          <p:cNvSpPr txBox="1"/>
          <p:nvPr>
            <p:ph type="title"/>
          </p:nvPr>
        </p:nvSpPr>
        <p:spPr>
          <a:prstGeom prst="rect">
            <a:avLst/>
          </a:prstGeom>
        </p:spPr>
        <p:txBody>
          <a:bodyPr/>
          <a:lstStyle/>
          <a:p>
            <a:pPr/>
            <a:r>
              <a:t>Title Text</a:t>
            </a:r>
          </a:p>
        </p:txBody>
      </p:sp>
      <p:sp>
        <p:nvSpPr>
          <p:cNvPr id="63"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6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spTree>
      <p:nvGrpSpPr>
        <p:cNvPr id="1" name=""/>
        <p:cNvGrpSpPr/>
        <p:nvPr/>
      </p:nvGrpSpPr>
      <p:grpSpPr>
        <a:xfrm>
          <a:off x="0" y="0"/>
          <a:ext cx="0" cy="0"/>
          <a:chOff x="0" y="0"/>
          <a:chExt cx="0" cy="0"/>
        </a:xfrm>
      </p:grpSpPr>
      <p:sp>
        <p:nvSpPr>
          <p:cNvPr id="71" name="118295074_2675x2907.jpeg"/>
          <p:cNvSpPr/>
          <p:nvPr>
            <p:ph type="pic" idx="13"/>
          </p:nvPr>
        </p:nvSpPr>
        <p:spPr>
          <a:xfrm>
            <a:off x="0" y="0"/>
            <a:ext cx="6438900" cy="9753600"/>
          </a:xfrm>
          <a:prstGeom prst="rect">
            <a:avLst/>
          </a:prstGeom>
        </p:spPr>
        <p:txBody>
          <a:bodyPr lIns="91439" tIns="45719" rIns="91439" bIns="45719">
            <a:noAutofit/>
          </a:bodyPr>
          <a:lstStyle/>
          <a:p>
            <a:pPr/>
          </a:p>
        </p:txBody>
      </p:sp>
      <p:sp>
        <p:nvSpPr>
          <p:cNvPr id="72" name="Line"/>
          <p:cNvSpPr/>
          <p:nvPr>
            <p:ph type="body" sz="quarter" idx="14"/>
          </p:nvPr>
        </p:nvSpPr>
        <p:spPr>
          <a:xfrm>
            <a:off x="7023100" y="1574800"/>
            <a:ext cx="5397500" cy="0"/>
          </a:xfrm>
          <a:prstGeom prst="line">
            <a:avLst/>
          </a:prstGeom>
          <a:ln w="38100" cap="rnd">
            <a:solidFill>
              <a:srgbClr val="747676"/>
            </a:solidFill>
            <a:custDash>
              <a:ds d="100000" sp="200000"/>
            </a:custDash>
            <a:round/>
          </a:ln>
        </p:spPr>
        <p:txBody>
          <a:bodyPr anchor="ctr">
            <a:noAutofit/>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73" name="Title Text"/>
          <p:cNvSpPr txBox="1"/>
          <p:nvPr>
            <p:ph type="title"/>
          </p:nvPr>
        </p:nvSpPr>
        <p:spPr>
          <a:xfrm>
            <a:off x="7023100" y="723900"/>
            <a:ext cx="5397500" cy="723900"/>
          </a:xfrm>
          <a:prstGeom prst="rect">
            <a:avLst/>
          </a:prstGeom>
        </p:spPr>
        <p:txBody>
          <a:bodyPr/>
          <a:lstStyle/>
          <a:p>
            <a:pPr/>
            <a:r>
              <a:t>Title Text</a:t>
            </a:r>
          </a:p>
        </p:txBody>
      </p:sp>
      <p:sp>
        <p:nvSpPr>
          <p:cNvPr id="74" name="Body Level One…"/>
          <p:cNvSpPr txBox="1"/>
          <p:nvPr>
            <p:ph type="body" sz="half" idx="1"/>
          </p:nvPr>
        </p:nvSpPr>
        <p:spPr>
          <a:xfrm>
            <a:off x="7023100" y="1803400"/>
            <a:ext cx="5397500" cy="7226300"/>
          </a:xfrm>
          <a:prstGeom prst="rect">
            <a:avLst/>
          </a:prstGeom>
        </p:spPr>
        <p:txBody>
          <a:bodyPr/>
          <a:lstStyle>
            <a:lvl1pPr marL="406400" indent="-406400">
              <a:defRPr sz="2800"/>
            </a:lvl1pPr>
            <a:lvl2pPr marL="812800" indent="-406400">
              <a:defRPr sz="2800"/>
            </a:lvl2pPr>
            <a:lvl3pPr marL="1219200" indent="-406400">
              <a:defRPr sz="2800"/>
            </a:lvl3pPr>
            <a:lvl4pPr marL="1625600" indent="-406400">
              <a:defRPr sz="2800"/>
            </a:lvl4pPr>
            <a:lvl5pPr marL="2032000" indent="-406400">
              <a:defRPr sz="2800"/>
            </a:lvl5pPr>
          </a:lstStyle>
          <a:p>
            <a:pPr/>
            <a:r>
              <a:t>Body Level One</a:t>
            </a:r>
          </a:p>
          <a:p>
            <a:pPr lvl="1"/>
            <a:r>
              <a:t>Body Level Two</a:t>
            </a:r>
          </a:p>
          <a:p>
            <a:pPr lvl="2"/>
            <a:r>
              <a:t>Body Level Three</a:t>
            </a:r>
          </a:p>
          <a:p>
            <a:pPr lvl="3"/>
            <a:r>
              <a:t>Body Level Four</a:t>
            </a:r>
          </a:p>
          <a:p>
            <a:pPr lvl="4"/>
            <a:r>
              <a:t>Body Level Five</a:t>
            </a:r>
          </a:p>
        </p:txBody>
      </p:sp>
      <p:sp>
        <p:nvSpPr>
          <p:cNvPr id="7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ullets">
    <p:spTree>
      <p:nvGrpSpPr>
        <p:cNvPr id="1" name=""/>
        <p:cNvGrpSpPr/>
        <p:nvPr/>
      </p:nvGrpSpPr>
      <p:grpSpPr>
        <a:xfrm>
          <a:off x="0" y="0"/>
          <a:ext cx="0" cy="0"/>
          <a:chOff x="0" y="0"/>
          <a:chExt cx="0" cy="0"/>
        </a:xfrm>
      </p:grpSpPr>
      <p:sp>
        <p:nvSpPr>
          <p:cNvPr id="82"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8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3 Up">
    <p:spTree>
      <p:nvGrpSpPr>
        <p:cNvPr id="1" name=""/>
        <p:cNvGrpSpPr/>
        <p:nvPr/>
      </p:nvGrpSpPr>
      <p:grpSpPr>
        <a:xfrm>
          <a:off x="0" y="0"/>
          <a:ext cx="0" cy="0"/>
          <a:chOff x="0" y="0"/>
          <a:chExt cx="0" cy="0"/>
        </a:xfrm>
      </p:grpSpPr>
      <p:sp>
        <p:nvSpPr>
          <p:cNvPr id="90" name="118295074_2675x2907.jpeg"/>
          <p:cNvSpPr/>
          <p:nvPr>
            <p:ph type="pic" idx="13"/>
          </p:nvPr>
        </p:nvSpPr>
        <p:spPr>
          <a:xfrm>
            <a:off x="571500" y="571500"/>
            <a:ext cx="7429500" cy="7315200"/>
          </a:xfrm>
          <a:prstGeom prst="rect">
            <a:avLst/>
          </a:prstGeom>
        </p:spPr>
        <p:txBody>
          <a:bodyPr lIns="91439" tIns="45719" rIns="91439" bIns="45719">
            <a:noAutofit/>
          </a:bodyPr>
          <a:lstStyle/>
          <a:p>
            <a:pPr/>
          </a:p>
        </p:txBody>
      </p:sp>
      <p:sp>
        <p:nvSpPr>
          <p:cNvPr id="91" name="182741592_1098x949.jpeg"/>
          <p:cNvSpPr/>
          <p:nvPr>
            <p:ph type="pic" sz="quarter" idx="14"/>
          </p:nvPr>
        </p:nvSpPr>
        <p:spPr>
          <a:xfrm>
            <a:off x="8128000" y="571500"/>
            <a:ext cx="4305300" cy="3594100"/>
          </a:xfrm>
          <a:prstGeom prst="rect">
            <a:avLst/>
          </a:prstGeom>
        </p:spPr>
        <p:txBody>
          <a:bodyPr lIns="91439" tIns="45719" rIns="91439" bIns="45719">
            <a:noAutofit/>
          </a:bodyPr>
          <a:lstStyle/>
          <a:p>
            <a:pPr/>
          </a:p>
        </p:txBody>
      </p:sp>
      <p:sp>
        <p:nvSpPr>
          <p:cNvPr id="92" name="182429520_1646x1646.jpeg"/>
          <p:cNvSpPr/>
          <p:nvPr>
            <p:ph type="pic" sz="quarter" idx="15"/>
          </p:nvPr>
        </p:nvSpPr>
        <p:spPr>
          <a:xfrm>
            <a:off x="8128000" y="4292600"/>
            <a:ext cx="4305300" cy="3594100"/>
          </a:xfrm>
          <a:prstGeom prst="rect">
            <a:avLst/>
          </a:prstGeom>
        </p:spPr>
        <p:txBody>
          <a:bodyPr lIns="91439" tIns="45719" rIns="91439" bIns="45719">
            <a:noAutofit/>
          </a:bodyPr>
          <a:lstStyle/>
          <a:p>
            <a:pPr/>
          </a:p>
        </p:txBody>
      </p:sp>
      <p:sp>
        <p:nvSpPr>
          <p:cNvPr id="93" name="Body Level One…"/>
          <p:cNvSpPr txBox="1"/>
          <p:nvPr>
            <p:ph type="body" sz="quarter" idx="1"/>
          </p:nvPr>
        </p:nvSpPr>
        <p:spPr>
          <a:xfrm>
            <a:off x="571500" y="8051800"/>
            <a:ext cx="11861800" cy="1333500"/>
          </a:xfrm>
          <a:prstGeom prst="rect">
            <a:avLst/>
          </a:prstGeom>
        </p:spPr>
        <p:txBody>
          <a:bodyPr/>
          <a:lstStyle>
            <a:lvl1pPr marL="0" indent="0">
              <a:spcBef>
                <a:spcPts val="1400"/>
              </a:spcBef>
              <a:buSzTx/>
              <a:buFontTx/>
              <a:buNone/>
              <a:defRPr i="1" spc="28" sz="2800"/>
            </a:lvl1pPr>
            <a:lvl2pPr marL="0" indent="0">
              <a:spcBef>
                <a:spcPts val="1400"/>
              </a:spcBef>
              <a:buSzTx/>
              <a:buFontTx/>
              <a:buNone/>
              <a:defRPr i="1" spc="28" sz="2800"/>
            </a:lvl2pPr>
            <a:lvl3pPr marL="0" indent="0">
              <a:spcBef>
                <a:spcPts val="1400"/>
              </a:spcBef>
              <a:buSzTx/>
              <a:buFontTx/>
              <a:buNone/>
              <a:defRPr i="1" spc="28" sz="2800"/>
            </a:lvl3pPr>
            <a:lvl4pPr marL="0" indent="0">
              <a:spcBef>
                <a:spcPts val="1400"/>
              </a:spcBef>
              <a:buSzTx/>
              <a:buFontTx/>
              <a:buNone/>
              <a:defRPr i="1" spc="28" sz="2800"/>
            </a:lvl4pPr>
            <a:lvl5pPr marL="0" indent="0">
              <a:spcBef>
                <a:spcPts val="1400"/>
              </a:spcBef>
              <a:buSzTx/>
              <a:buFontTx/>
              <a:buNone/>
              <a:defRPr i="1" spc="28" sz="2800"/>
            </a:lvl5pPr>
          </a:lstStyle>
          <a:p>
            <a:pPr/>
            <a:r>
              <a:t>Body Level One</a:t>
            </a:r>
          </a:p>
          <a:p>
            <a:pPr lvl="1"/>
            <a:r>
              <a:t>Body Level Two</a:t>
            </a:r>
          </a:p>
          <a:p>
            <a:pPr lvl="2"/>
            <a:r>
              <a:t>Body Level Three</a:t>
            </a:r>
          </a:p>
          <a:p>
            <a:pPr lvl="3"/>
            <a:r>
              <a:t>Body Level Four</a:t>
            </a:r>
          </a:p>
          <a:p>
            <a:pPr lvl="4"/>
            <a:r>
              <a:t>Body Level Five</a:t>
            </a:r>
          </a:p>
        </p:txBody>
      </p:sp>
      <p:sp>
        <p:nvSpPr>
          <p:cNvPr id="9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Title Text"/>
          <p:cNvSpPr txBox="1"/>
          <p:nvPr>
            <p:ph type="title"/>
          </p:nvPr>
        </p:nvSpPr>
        <p:spPr>
          <a:xfrm>
            <a:off x="571500" y="723900"/>
            <a:ext cx="11861800" cy="7239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Title Text</a:t>
            </a:r>
          </a:p>
        </p:txBody>
      </p:sp>
      <p:sp>
        <p:nvSpPr>
          <p:cNvPr id="3" name="Body Level One…"/>
          <p:cNvSpPr txBox="1"/>
          <p:nvPr>
            <p:ph type="body" idx="1"/>
          </p:nvPr>
        </p:nvSpPr>
        <p:spPr>
          <a:xfrm>
            <a:off x="571500" y="1803400"/>
            <a:ext cx="11861800" cy="72263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12081047" y="9194800"/>
            <a:ext cx="309365" cy="342900"/>
          </a:xfrm>
          <a:prstGeom prst="rect">
            <a:avLst/>
          </a:prstGeom>
          <a:ln w="12700">
            <a:miter lim="400000"/>
          </a:ln>
        </p:spPr>
        <p:txBody>
          <a:bodyPr wrap="none" lIns="50800" tIns="50800" rIns="50800" bIns="50800">
            <a:spAutoFit/>
          </a:bodyPr>
          <a:lstStyle>
            <a:lvl1pPr algn="r">
              <a:spcBef>
                <a:spcPts val="0"/>
              </a:spcBef>
              <a:defRPr i="0" spc="0" sz="1600">
                <a:solidFill>
                  <a:srgbClr val="747676"/>
                </a:solidFill>
                <a:latin typeface="DIN Alternate"/>
                <a:ea typeface="DIN Alternate"/>
                <a:cs typeface="DIN Alternate"/>
                <a:sym typeface="DIN Alternate"/>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transition xmlns:p14="http://schemas.microsoft.com/office/powerpoint/2010/main" spd="med" advClick="1"/>
  <p:txStyles>
    <p:titleStyle>
      <a:lvl1pPr marL="0" marR="0" indent="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1pPr>
      <a:lvl2pPr marL="0" marR="0" indent="34290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2pPr>
      <a:lvl3pPr marL="0" marR="0" indent="68580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3pPr>
      <a:lvl4pPr marL="0" marR="0" indent="102870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4pPr>
      <a:lvl5pPr marL="0" marR="0" indent="137160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5pPr>
      <a:lvl6pPr marL="0" marR="0" indent="171450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6pPr>
      <a:lvl7pPr marL="0" marR="0" indent="205740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7pPr>
      <a:lvl8pPr marL="0" marR="0" indent="240030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8pPr>
      <a:lvl9pPr marL="0" marR="0" indent="274320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9pPr>
    </p:titleStyle>
    <p:bodyStyle>
      <a:lvl1pPr marL="4699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1pPr>
      <a:lvl2pPr marL="9398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2pPr>
      <a:lvl3pPr marL="14097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3pPr>
      <a:lvl4pPr marL="18796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4pPr>
      <a:lvl5pPr marL="23495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5pPr>
      <a:lvl6pPr marL="28194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6pPr>
      <a:lvl7pPr marL="32893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7pPr>
      <a:lvl8pPr marL="37592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8pPr>
      <a:lvl9pPr marL="42291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9pPr>
    </p:bodyStyle>
    <p:otherStyle>
      <a:lvl1pPr marL="0" marR="0" indent="0" algn="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1pPr>
      <a:lvl2pPr marL="0" marR="0" indent="228600" algn="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2pPr>
      <a:lvl3pPr marL="0" marR="0" indent="457200" algn="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3pPr>
      <a:lvl4pPr marL="0" marR="0" indent="685800" algn="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4pPr>
      <a:lvl5pPr marL="0" marR="0" indent="914400" algn="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5pPr>
      <a:lvl6pPr marL="0" marR="0" indent="1143000" algn="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6pPr>
      <a:lvl7pPr marL="0" marR="0" indent="1371600" algn="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7pPr>
      <a:lvl8pPr marL="0" marR="0" indent="1600200" algn="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8pPr>
      <a:lvl9pPr marL="0" marR="0" indent="1828800" algn="r" defTabSz="58420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video" Target="../media/media1.mp4"/><Relationship Id="rId3" Type="http://schemas.microsoft.com/office/2007/relationships/media" Target="../media/media1.mp4"/><Relationship Id="rId4" Type="http://schemas.openxmlformats.org/officeDocument/2006/relationships/image" Target="../media/image1.png"/><Relationship Id="rId5" Type="http://schemas.openxmlformats.org/officeDocument/2006/relationships/video" Target="../media/media2.mp4"/><Relationship Id="rId6" Type="http://schemas.microsoft.com/office/2007/relationships/media" Target="../media/media2.mp4"/><Relationship Id="rId7" Type="http://schemas.openxmlformats.org/officeDocument/2006/relationships/image" Target="../media/image2.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video" Target="../media/media3.mp4"/><Relationship Id="rId3" Type="http://schemas.microsoft.com/office/2007/relationships/media" Target="../media/media3.mp4"/><Relationship Id="rId4" Type="http://schemas.openxmlformats.org/officeDocument/2006/relationships/image" Target="../media/image3.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png"/><Relationship Id="rId3" Type="http://schemas.openxmlformats.org/officeDocument/2006/relationships/image" Target="../media/image5.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png"/><Relationship Id="rId3" Type="http://schemas.openxmlformats.org/officeDocument/2006/relationships/image" Target="../media/image7.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8" name="Line"/>
          <p:cNvSpPr/>
          <p:nvPr>
            <p:ph type="body" idx="13"/>
          </p:nvPr>
        </p:nvSpPr>
        <p:spPr>
          <a:prstGeom prst="line">
            <a:avLst/>
          </a:prstGeom>
        </p:spPr>
        <p:txBody>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129" name="Usability Test Report"/>
          <p:cNvSpPr txBox="1"/>
          <p:nvPr>
            <p:ph type="ctrTitle"/>
          </p:nvPr>
        </p:nvSpPr>
        <p:spPr>
          <a:prstGeom prst="rect">
            <a:avLst/>
          </a:prstGeom>
        </p:spPr>
        <p:txBody>
          <a:bodyPr/>
          <a:lstStyle/>
          <a:p>
            <a:pPr/>
            <a:r>
              <a:t>Usability Test Report</a:t>
            </a:r>
          </a:p>
        </p:txBody>
      </p:sp>
      <p:sp>
        <p:nvSpPr>
          <p:cNvPr id="130" name="Move In - Move Out Baseline"/>
          <p:cNvSpPr txBox="1"/>
          <p:nvPr>
            <p:ph type="subTitle" sz="half" idx="1"/>
          </p:nvPr>
        </p:nvSpPr>
        <p:spPr>
          <a:prstGeom prst="rect">
            <a:avLst/>
          </a:prstGeom>
        </p:spPr>
        <p:txBody>
          <a:bodyPr/>
          <a:lstStyle/>
          <a:p>
            <a:pPr/>
            <a:r>
              <a:t>Move In - Move Out Baseline</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2" name="Line"/>
          <p:cNvSpPr/>
          <p:nvPr>
            <p:ph type="body" idx="13"/>
          </p:nvPr>
        </p:nvSpPr>
        <p:spPr>
          <a:prstGeom prst="line">
            <a:avLst/>
          </a:prstGeom>
        </p:spPr>
        <p:txBody>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133" name="Executive Summary"/>
          <p:cNvSpPr txBox="1"/>
          <p:nvPr>
            <p:ph type="title"/>
          </p:nvPr>
        </p:nvSpPr>
        <p:spPr>
          <a:prstGeom prst="rect">
            <a:avLst/>
          </a:prstGeom>
        </p:spPr>
        <p:txBody>
          <a:bodyPr/>
          <a:lstStyle>
            <a:lvl1pPr defTabSz="543305">
              <a:spcBef>
                <a:spcPts val="2100"/>
              </a:spcBef>
              <a:defRPr sz="4836"/>
            </a:lvl1pPr>
          </a:lstStyle>
          <a:p>
            <a:pPr/>
            <a:r>
              <a:t>Executive Summary</a:t>
            </a:r>
          </a:p>
        </p:txBody>
      </p:sp>
      <p:sp>
        <p:nvSpPr>
          <p:cNvPr id="134" name="As we focus on customer centered design, I decided to test the happy path that currently exists for the move in, move out process.  We learned that if we do not block the users, they are generally happy with the simplicity of the process.  They understand how to do each step and most are clearly defined, which resulted in a System Usability Score (SUS) of 94.75, which puts us in the top percentile of usable sites.…"/>
          <p:cNvSpPr txBox="1"/>
          <p:nvPr>
            <p:ph type="body" idx="1"/>
          </p:nvPr>
        </p:nvSpPr>
        <p:spPr>
          <a:prstGeom prst="rect">
            <a:avLst/>
          </a:prstGeom>
        </p:spPr>
        <p:txBody>
          <a:bodyPr/>
          <a:lstStyle/>
          <a:p>
            <a:pPr marL="0" indent="0">
              <a:buSzTx/>
              <a:buFontTx/>
              <a:buNone/>
              <a:defRPr sz="2500"/>
            </a:pPr>
            <a:r>
              <a:t>As we focus on customer centered design, I decided to test the happy path that currently exists for the move in, move out process.  We learned that if we do not block the users, they are generally happy with the simplicity of the process.  They understand how to do each step and most are clearly defined, which resulted in a System Usability Score (SUS) of 94.75, which puts us in the top percentile of usable sites.  </a:t>
            </a:r>
          </a:p>
          <a:p>
            <a:pPr marL="0" indent="0">
              <a:buSzTx/>
              <a:buFontTx/>
              <a:buNone/>
              <a:defRPr sz="2500"/>
            </a:pPr>
            <a:r>
              <a:t>This is not to be confused with confirming an optimal path or process.  We also learned that, while each individual step is simple, there is no context for the whole, which is the goal they set out to achieve.  They were often unaware of where they were in the process and not confident that each step was leading to their goal, just that it was being asked and simple to provide.  Upon completion, we found that users were not satisfied that they did everything correctly, just that they “finished”.  Users requested a tutorial or guide to supplement the experience, confirming their anxiety about the process and our opportunity to further provide them with the experience that truly affirms their goals and motivations.</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6" name="Line"/>
          <p:cNvSpPr/>
          <p:nvPr>
            <p:ph type="body" idx="13"/>
          </p:nvPr>
        </p:nvSpPr>
        <p:spPr>
          <a:prstGeom prst="line">
            <a:avLst/>
          </a:prstGeom>
        </p:spPr>
        <p:txBody>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137" name="Test Outline"/>
          <p:cNvSpPr txBox="1"/>
          <p:nvPr>
            <p:ph type="title"/>
          </p:nvPr>
        </p:nvSpPr>
        <p:spPr>
          <a:prstGeom prst="rect">
            <a:avLst/>
          </a:prstGeom>
        </p:spPr>
        <p:txBody>
          <a:bodyPr/>
          <a:lstStyle>
            <a:lvl1pPr defTabSz="543305">
              <a:spcBef>
                <a:spcPts val="2100"/>
              </a:spcBef>
              <a:defRPr sz="4836"/>
            </a:lvl1pPr>
          </a:lstStyle>
          <a:p>
            <a:pPr/>
            <a:r>
              <a:t>Test Outline</a:t>
            </a:r>
          </a:p>
        </p:txBody>
      </p:sp>
      <p:sp>
        <p:nvSpPr>
          <p:cNvPr id="138" name="Task List:…"/>
          <p:cNvSpPr txBox="1"/>
          <p:nvPr>
            <p:ph type="body" sz="half" idx="1"/>
          </p:nvPr>
        </p:nvSpPr>
        <p:spPr>
          <a:xfrm>
            <a:off x="571500" y="3269108"/>
            <a:ext cx="11861800" cy="3748784"/>
          </a:xfrm>
          <a:prstGeom prst="rect">
            <a:avLst/>
          </a:prstGeom>
        </p:spPr>
        <p:txBody>
          <a:bodyPr/>
          <a:lstStyle/>
          <a:p>
            <a:pPr marL="0" indent="0" defTabSz="457200">
              <a:lnSpc>
                <a:spcPts val="3400"/>
              </a:lnSpc>
              <a:spcBef>
                <a:spcPts val="3000"/>
              </a:spcBef>
              <a:buSzTx/>
              <a:buFontTx/>
              <a:buNone/>
              <a:defRPr b="1" sz="1600">
                <a:solidFill>
                  <a:srgbClr val="747676"/>
                </a:solidFill>
              </a:defRPr>
            </a:pPr>
            <a:r>
              <a:t>Task List:</a:t>
            </a:r>
          </a:p>
          <a:p>
            <a:pPr>
              <a:defRPr sz="1600">
                <a:solidFill>
                  <a:srgbClr val="747676"/>
                </a:solidFill>
              </a:defRPr>
            </a:pPr>
            <a:r>
              <a:t>What do you see? Where can you begin the process of getting your power turned on? Click the first thing that you believe will get you started and proceed until you are asked to select your customer type. </a:t>
            </a:r>
          </a:p>
          <a:p>
            <a:pPr defTabSz="457200">
              <a:defRPr sz="1600">
                <a:solidFill>
                  <a:srgbClr val="747676"/>
                </a:solidFill>
              </a:defRPr>
            </a:pPr>
            <a:r>
              <a:t>What do you see? Do you understand where you are in the process? According to the scenario, do you understand what has to happen next? Proceed until you have verified your account, while answering the above questions on each screen. Do not supply your personal information.</a:t>
            </a:r>
          </a:p>
          <a:p>
            <a:pPr defTabSz="457200">
              <a:defRPr sz="1600">
                <a:solidFill>
                  <a:srgbClr val="747676"/>
                </a:solidFill>
              </a:defRPr>
            </a:pPr>
            <a:r>
              <a:t>What do you see? Do you understand where you are in the process? According to the scenario, do you understand what has to happen next? Proceed until your service has been scheduled! while answering the above questions on each screen. Do not supply your personal information.</a:t>
            </a:r>
          </a:p>
        </p:txBody>
      </p:sp>
      <p:sp>
        <p:nvSpPr>
          <p:cNvPr id="139" name="Scenario: You have just bought your first home, at 1234 Sample LN in Clayton, Missouri, and you need to secure your energy provider for the first time.  You have no experience doing this, so you head over to your local energy company and attempt to get service via their website."/>
          <p:cNvSpPr txBox="1"/>
          <p:nvPr/>
        </p:nvSpPr>
        <p:spPr>
          <a:xfrm>
            <a:off x="572375" y="1889324"/>
            <a:ext cx="11714298" cy="1168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457200">
              <a:lnSpc>
                <a:spcPts val="3900"/>
              </a:lnSpc>
              <a:spcBef>
                <a:spcPts val="0"/>
              </a:spcBef>
              <a:defRPr i="0" spc="0" sz="2000">
                <a:solidFill>
                  <a:srgbClr val="747676"/>
                </a:solidFill>
              </a:defRPr>
            </a:pPr>
            <a:r>
              <a:rPr b="1"/>
              <a:t>Scenario:</a:t>
            </a:r>
            <a:r>
              <a:t> You have just bought your first home, at 1234 Sample LN in Clayton, Missouri, and you need to secure your energy provider for the first time.  You have no experience doing this, so you head over to your local energy company and attempt to get service via their website.</a:t>
            </a:r>
          </a:p>
        </p:txBody>
      </p:sp>
      <p:sp>
        <p:nvSpPr>
          <p:cNvPr id="140" name="Written Summary Survey Questions:…"/>
          <p:cNvSpPr txBox="1"/>
          <p:nvPr/>
        </p:nvSpPr>
        <p:spPr>
          <a:xfrm>
            <a:off x="498623" y="6901308"/>
            <a:ext cx="11861801" cy="374878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defTabSz="457200">
              <a:lnSpc>
                <a:spcPts val="3400"/>
              </a:lnSpc>
              <a:spcBef>
                <a:spcPts val="3000"/>
              </a:spcBef>
              <a:defRPr b="1" i="0" spc="0" sz="1600">
                <a:solidFill>
                  <a:srgbClr val="747676"/>
                </a:solidFill>
              </a:defRPr>
            </a:pPr>
            <a:r>
              <a:t>Written Summary Survey Questions:</a:t>
            </a:r>
          </a:p>
          <a:p>
            <a:pPr marL="469900" indent="-469900">
              <a:spcBef>
                <a:spcPts val="1800"/>
              </a:spcBef>
              <a:buSzPct val="75000"/>
              <a:buFont typeface="Zapf Dingbats"/>
              <a:buChar char="➤"/>
              <a:defRPr i="0" spc="0" sz="1600">
                <a:solidFill>
                  <a:srgbClr val="747676"/>
                </a:solidFill>
              </a:defRPr>
            </a:pPr>
            <a:r>
              <a:t>What was the worst thing about your experience?</a:t>
            </a:r>
          </a:p>
          <a:p>
            <a:pPr marL="469900" indent="-469900" defTabSz="457200">
              <a:spcBef>
                <a:spcPts val="1800"/>
              </a:spcBef>
              <a:buSzPct val="75000"/>
              <a:buFont typeface="Zapf Dingbats"/>
              <a:buChar char="➤"/>
              <a:defRPr i="0" spc="0" sz="1600">
                <a:solidFill>
                  <a:srgbClr val="747676"/>
                </a:solidFill>
              </a:defRPr>
            </a:pPr>
            <a:r>
              <a:t>What other aspects of the experience could be improved?</a:t>
            </a:r>
          </a:p>
          <a:p>
            <a:pPr marL="469900" indent="-469900" defTabSz="457200">
              <a:spcBef>
                <a:spcPts val="1800"/>
              </a:spcBef>
              <a:buSzPct val="75000"/>
              <a:buFont typeface="Zapf Dingbats"/>
              <a:buChar char="➤"/>
              <a:defRPr i="0" spc="0" sz="1600">
                <a:solidFill>
                  <a:srgbClr val="747676"/>
                </a:solidFill>
              </a:defRPr>
            </a:pPr>
            <a:r>
              <a:t>What did you like about the website?</a:t>
            </a:r>
          </a:p>
          <a:p>
            <a:pPr marL="469900" indent="-469900" defTabSz="457200">
              <a:spcBef>
                <a:spcPts val="1800"/>
              </a:spcBef>
              <a:buSzPct val="75000"/>
              <a:buFont typeface="Zapf Dingbats"/>
              <a:buChar char="➤"/>
              <a:defRPr i="0" spc="0" sz="1600">
                <a:solidFill>
                  <a:srgbClr val="747676"/>
                </a:solidFill>
              </a:defRPr>
            </a:pPr>
            <a:r>
              <a:t>What other comments do you have for the owner of the website?</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2" name="Line"/>
          <p:cNvSpPr/>
          <p:nvPr>
            <p:ph type="body" idx="13"/>
          </p:nvPr>
        </p:nvSpPr>
        <p:spPr>
          <a:prstGeom prst="line">
            <a:avLst/>
          </a:prstGeom>
        </p:spPr>
        <p:txBody>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143" name="Who we tested with"/>
          <p:cNvSpPr txBox="1"/>
          <p:nvPr>
            <p:ph type="title"/>
          </p:nvPr>
        </p:nvSpPr>
        <p:spPr>
          <a:prstGeom prst="rect">
            <a:avLst/>
          </a:prstGeom>
        </p:spPr>
        <p:txBody>
          <a:bodyPr/>
          <a:lstStyle>
            <a:lvl1pPr defTabSz="543305">
              <a:spcBef>
                <a:spcPts val="2100"/>
              </a:spcBef>
              <a:defRPr sz="4836"/>
            </a:lvl1pPr>
          </a:lstStyle>
          <a:p>
            <a:pPr/>
            <a:r>
              <a:t>Who we tested with</a:t>
            </a:r>
          </a:p>
        </p:txBody>
      </p:sp>
      <p:sp>
        <p:nvSpPr>
          <p:cNvPr id="144" name="Age: 18 - 34…"/>
          <p:cNvSpPr txBox="1"/>
          <p:nvPr>
            <p:ph type="body" idx="1"/>
          </p:nvPr>
        </p:nvSpPr>
        <p:spPr>
          <a:prstGeom prst="rect">
            <a:avLst/>
          </a:prstGeom>
        </p:spPr>
        <p:txBody>
          <a:bodyPr/>
          <a:lstStyle/>
          <a:p>
            <a:pPr/>
            <a:r>
              <a:t>Age: 18 - 34</a:t>
            </a:r>
          </a:p>
          <a:p>
            <a:pPr/>
            <a:r>
              <a:t>3 Women, 7 Men</a:t>
            </a:r>
          </a:p>
          <a:p>
            <a:pPr/>
            <a:r>
              <a:t>College Educated</a:t>
            </a:r>
          </a:p>
          <a:p>
            <a:pPr/>
            <a:r>
              <a:t>Income: Varied</a:t>
            </a:r>
          </a:p>
          <a:p>
            <a:pPr/>
            <a:r>
              <a:t>Employment: Varied</a:t>
            </a:r>
          </a:p>
          <a:p>
            <a:pPr/>
            <a:r>
              <a:t>Location: US</a:t>
            </a:r>
          </a:p>
          <a:p>
            <a:pPr/>
            <a:r>
              <a:t>Social Media Usage:  Several Times Daily</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6" name="Line"/>
          <p:cNvSpPr/>
          <p:nvPr>
            <p:ph type="body" idx="13"/>
          </p:nvPr>
        </p:nvSpPr>
        <p:spPr>
          <a:prstGeom prst="line">
            <a:avLst/>
          </a:prstGeom>
        </p:spPr>
        <p:txBody>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147" name="Key Take Aways"/>
          <p:cNvSpPr txBox="1"/>
          <p:nvPr>
            <p:ph type="title"/>
          </p:nvPr>
        </p:nvSpPr>
        <p:spPr>
          <a:prstGeom prst="rect">
            <a:avLst/>
          </a:prstGeom>
        </p:spPr>
        <p:txBody>
          <a:bodyPr/>
          <a:lstStyle>
            <a:lvl1pPr defTabSz="543305">
              <a:spcBef>
                <a:spcPts val="2100"/>
              </a:spcBef>
              <a:defRPr sz="4836"/>
            </a:lvl1pPr>
          </a:lstStyle>
          <a:p>
            <a:pPr/>
            <a:r>
              <a:t>Key Take Aways</a:t>
            </a:r>
          </a:p>
        </p:txBody>
      </p:sp>
      <p:sp>
        <p:nvSpPr>
          <p:cNvPr id="148" name="Users Believe the design is professional and clean.…"/>
          <p:cNvSpPr txBox="1"/>
          <p:nvPr>
            <p:ph type="body" idx="1"/>
          </p:nvPr>
        </p:nvSpPr>
        <p:spPr>
          <a:prstGeom prst="rect">
            <a:avLst/>
          </a:prstGeom>
        </p:spPr>
        <p:txBody>
          <a:bodyPr/>
          <a:lstStyle/>
          <a:p>
            <a:pPr/>
            <a:r>
              <a:t>Users Believe the design is professional and clean.</a:t>
            </a:r>
          </a:p>
          <a:p>
            <a:pPr/>
            <a:r>
              <a:t>Without blockers, users find the process simple and easy.</a:t>
            </a:r>
          </a:p>
          <a:p>
            <a:pPr/>
            <a:r>
              <a:t>The start/stop call to action leads to confusion because it does not initiate the process, nor does it tell the user what they need to do next.  See videos:</a:t>
            </a:r>
          </a:p>
        </p:txBody>
      </p:sp>
      <p:pic>
        <p:nvPicPr>
          <p:cNvPr id="149" name="StartStopCTAError.mp4" descr="StartStopCTAError.mp4"/>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740833" y="5651500"/>
            <a:ext cx="5644445" cy="3175000"/>
          </a:xfrm>
          <a:prstGeom prst="rect">
            <a:avLst/>
          </a:prstGeom>
          <a:ln w="12700">
            <a:solidFill>
              <a:srgbClr val="AFAFAF"/>
            </a:solidFill>
            <a:miter lim="400000"/>
          </a:ln>
        </p:spPr>
      </p:pic>
      <p:pic>
        <p:nvPicPr>
          <p:cNvPr id="150" name="StartStopCTAError2.mp4" descr="StartStopCTAError2.mp4"/>
          <p:cNvPicPr>
            <a:picLocks noChangeAspect="0"/>
          </p:cNvPicPr>
          <p:nvPr>
            <a:videoFile r:link="rId5"/>
            <p:extLst>
              <p:ext uri="{DAA4B4D4-6D71-4841-9C94-3DE7FCFB9230}">
                <p14:media xmlns:p14="http://schemas.microsoft.com/office/powerpoint/2010/main" r:embed="rId6"/>
              </p:ext>
            </p:extLst>
          </p:nvPr>
        </p:nvPicPr>
        <p:blipFill>
          <a:blip r:embed="rId7">
            <a:extLst/>
          </a:blip>
          <a:stretch>
            <a:fillRect/>
          </a:stretch>
        </p:blipFill>
        <p:spPr>
          <a:xfrm>
            <a:off x="6591300" y="5651500"/>
            <a:ext cx="5644445" cy="3175000"/>
          </a:xfrm>
          <a:prstGeom prst="rect">
            <a:avLst/>
          </a:prstGeom>
          <a:ln w="12700">
            <a:solidFill>
              <a:srgbClr val="AFAFAF"/>
            </a:solidFill>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mediacall" nodeType="clickEffect" presetSubtype="0" presetID="1" grpId="1" fill="hold">
                                  <p:stCondLst>
                                    <p:cond delay="0"/>
                                  </p:stCondLst>
                                  <p:childTnLst>
                                    <p:cmd type="call" cmd="playFrom(0.0)">
                                      <p:cBhvr>
                                        <p:cTn id="6" dur="33996000" fill="hold"/>
                                        <p:tgtEl>
                                          <p:spTgt spid="149"/>
                                        </p:tgtEl>
                                      </p:cBhvr>
                                    </p:cmd>
                                  </p:childTnLst>
                                </p:cTn>
                              </p:par>
                            </p:childTnLst>
                          </p:cTn>
                        </p:par>
                      </p:childTnLst>
                    </p:cTn>
                  </p:par>
                  <p:par>
                    <p:cTn id="7" fill="hold">
                      <p:stCondLst>
                        <p:cond delay="indefinite"/>
                      </p:stCondLst>
                      <p:childTnLst>
                        <p:par>
                          <p:cTn id="8" fill="hold">
                            <p:stCondLst>
                              <p:cond delay="0"/>
                            </p:stCondLst>
                            <p:childTnLst>
                              <p:par>
                                <p:cTn id="9" presetClass="mediacall" nodeType="clickEffect" presetSubtype="0" presetID="1" grpId="2" fill="hold">
                                  <p:stCondLst>
                                    <p:cond delay="0"/>
                                  </p:stCondLst>
                                  <p:childTnLst>
                                    <p:cmd type="call" cmd="playFrom(0.0)">
                                      <p:cBhvr>
                                        <p:cTn id="10" dur="28980000" fill="hold"/>
                                        <p:tgtEl>
                                          <p:spTgt spid="150"/>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11" fill="hold" display="0">
                  <p:stCondLst>
                    <p:cond delay="indefinite"/>
                  </p:stCondLst>
                </p:cTn>
                <p:tgtEl>
                  <p:spTgt spid="150"/>
                </p:tgtEl>
              </p:cMediaNode>
            </p:video>
            <p:video fullScrn="0">
              <p:cMediaNode mute="0" showWhenStopped="1" numSld="1" vol="100000">
                <p:cTn id="12" fill="hold" display="0">
                  <p:stCondLst>
                    <p:cond delay="indefinite"/>
                  </p:stCondLst>
                </p:cTn>
                <p:tgtEl>
                  <p:spTgt spid="149"/>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2" name="Line"/>
          <p:cNvSpPr/>
          <p:nvPr>
            <p:ph type="body" idx="13"/>
          </p:nvPr>
        </p:nvSpPr>
        <p:spPr>
          <a:prstGeom prst="line">
            <a:avLst/>
          </a:prstGeom>
        </p:spPr>
        <p:txBody>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153" name="Key Take Aways"/>
          <p:cNvSpPr txBox="1"/>
          <p:nvPr>
            <p:ph type="title"/>
          </p:nvPr>
        </p:nvSpPr>
        <p:spPr>
          <a:prstGeom prst="rect">
            <a:avLst/>
          </a:prstGeom>
        </p:spPr>
        <p:txBody>
          <a:bodyPr/>
          <a:lstStyle>
            <a:lvl1pPr defTabSz="543305">
              <a:spcBef>
                <a:spcPts val="2100"/>
              </a:spcBef>
              <a:defRPr sz="4836"/>
            </a:lvl1pPr>
          </a:lstStyle>
          <a:p>
            <a:pPr/>
            <a:r>
              <a:t>Key Take Aways</a:t>
            </a:r>
          </a:p>
        </p:txBody>
      </p:sp>
      <p:sp>
        <p:nvSpPr>
          <p:cNvPr id="154" name="Users do not have context for what they are doing, why we need it, how it affects their end goal of starting their energy service.  This leads to anxiety and confusion upon completion, not affording users the confidence that is necessary with setting up a life essential like electricity and/or gas.  Upon success, user should feel confident they have achieved their goal, but this is not always the case.  See video:"/>
          <p:cNvSpPr txBox="1"/>
          <p:nvPr>
            <p:ph type="body" idx="1"/>
          </p:nvPr>
        </p:nvSpPr>
        <p:spPr>
          <a:prstGeom prst="rect">
            <a:avLst/>
          </a:prstGeom>
        </p:spPr>
        <p:txBody>
          <a:bodyPr/>
          <a:lstStyle/>
          <a:p>
            <a:pPr/>
            <a:r>
              <a:t>Users do not have context for what they are doing, why we need it, how it affects their end goal of starting their energy service.  This leads to anxiety and confusion upon completion, not affording users the confidence that is necessary with setting up a life essential like electricity and/or gas.  Upon success, user should feel confident they have achieved their goal, but this is not always the case.  See video:</a:t>
            </a:r>
          </a:p>
        </p:txBody>
      </p:sp>
      <p:pic>
        <p:nvPicPr>
          <p:cNvPr id="155" name="ConfirmationConfusion.mp4" descr="ConfirmationConfusion.mp4"/>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3680177" y="6210300"/>
            <a:ext cx="5644446" cy="3175000"/>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mediacall" nodeType="clickEffect" presetSubtype="0" presetID="1" grpId="1" fill="hold">
                                  <p:stCondLst>
                                    <p:cond delay="0"/>
                                  </p:stCondLst>
                                  <p:childTnLst>
                                    <p:cmd type="call" cmd="playFrom(0.0)">
                                      <p:cBhvr>
                                        <p:cTn id="6" dur="21967000" fill="hold"/>
                                        <p:tgtEl>
                                          <p:spTgt spid="155"/>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155"/>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7" name="Line"/>
          <p:cNvSpPr/>
          <p:nvPr>
            <p:ph type="body" idx="13"/>
          </p:nvPr>
        </p:nvSpPr>
        <p:spPr>
          <a:prstGeom prst="line">
            <a:avLst/>
          </a:prstGeom>
        </p:spPr>
        <p:txBody>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158" name="Test Results"/>
          <p:cNvSpPr txBox="1"/>
          <p:nvPr>
            <p:ph type="title"/>
          </p:nvPr>
        </p:nvSpPr>
        <p:spPr>
          <a:prstGeom prst="rect">
            <a:avLst/>
          </a:prstGeom>
        </p:spPr>
        <p:txBody>
          <a:bodyPr/>
          <a:lstStyle>
            <a:lvl1pPr defTabSz="543305">
              <a:spcBef>
                <a:spcPts val="2100"/>
              </a:spcBef>
              <a:defRPr sz="4836"/>
            </a:lvl1pPr>
          </a:lstStyle>
          <a:p>
            <a:pPr/>
            <a:r>
              <a:t>Test Results</a:t>
            </a:r>
          </a:p>
        </p:txBody>
      </p:sp>
      <p:pic>
        <p:nvPicPr>
          <p:cNvPr id="159" name="Screen Shot 2019-02-21 at 11.24.56 AM.png" descr="Screen Shot 2019-02-21 at 11.24.56 AM.png"/>
          <p:cNvPicPr>
            <a:picLocks noChangeAspect="1"/>
          </p:cNvPicPr>
          <p:nvPr/>
        </p:nvPicPr>
        <p:blipFill>
          <a:blip r:embed="rId2">
            <a:extLst/>
          </a:blip>
          <a:stretch>
            <a:fillRect/>
          </a:stretch>
        </p:blipFill>
        <p:spPr>
          <a:xfrm>
            <a:off x="272313" y="2658562"/>
            <a:ext cx="5638801" cy="2298701"/>
          </a:xfrm>
          <a:prstGeom prst="rect">
            <a:avLst/>
          </a:prstGeom>
          <a:ln w="12700">
            <a:miter lim="400000"/>
          </a:ln>
        </p:spPr>
      </p:pic>
      <p:sp>
        <p:nvSpPr>
          <p:cNvPr id="160" name="System Usability Scale: SUS"/>
          <p:cNvSpPr txBox="1"/>
          <p:nvPr/>
        </p:nvSpPr>
        <p:spPr>
          <a:xfrm>
            <a:off x="825433" y="1920239"/>
            <a:ext cx="4532561" cy="584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a:spcBef>
                <a:spcPts val="1800"/>
              </a:spcBef>
              <a:defRPr i="0" spc="0"/>
            </a:lvl1pPr>
          </a:lstStyle>
          <a:p>
            <a:pPr/>
            <a:r>
              <a:t>System Usability Scale: SUS</a:t>
            </a:r>
          </a:p>
        </p:txBody>
      </p:sp>
      <p:sp>
        <p:nvSpPr>
          <p:cNvPr id="161" name="Overall, how usable is the system?"/>
          <p:cNvSpPr txBox="1"/>
          <p:nvPr/>
        </p:nvSpPr>
        <p:spPr>
          <a:xfrm>
            <a:off x="1649553" y="2366734"/>
            <a:ext cx="2884321" cy="381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a:defRPr spc="16" sz="1600"/>
            </a:lvl1pPr>
          </a:lstStyle>
          <a:p>
            <a:pPr/>
            <a:r>
              <a:t>Overall, how usable is the system?</a:t>
            </a:r>
          </a:p>
        </p:txBody>
      </p:sp>
      <p:pic>
        <p:nvPicPr>
          <p:cNvPr id="162" name="Screen Shot 2019-02-21 at 11.27.44 AM.png" descr="Screen Shot 2019-02-21 at 11.27.44 AM.png"/>
          <p:cNvPicPr>
            <a:picLocks noChangeAspect="1"/>
          </p:cNvPicPr>
          <p:nvPr/>
        </p:nvPicPr>
        <p:blipFill>
          <a:blip r:embed="rId3">
            <a:extLst/>
          </a:blip>
          <a:stretch>
            <a:fillRect/>
          </a:stretch>
        </p:blipFill>
        <p:spPr>
          <a:xfrm>
            <a:off x="87908" y="5919064"/>
            <a:ext cx="6655072" cy="3175001"/>
          </a:xfrm>
          <a:prstGeom prst="rect">
            <a:avLst/>
          </a:prstGeom>
          <a:ln w="12700">
            <a:miter lim="400000"/>
          </a:ln>
        </p:spPr>
      </p:pic>
      <p:sp>
        <p:nvSpPr>
          <p:cNvPr id="163" name="Single Ease Equation: SEQ"/>
          <p:cNvSpPr txBox="1"/>
          <p:nvPr/>
        </p:nvSpPr>
        <p:spPr>
          <a:xfrm>
            <a:off x="1104535" y="5289532"/>
            <a:ext cx="4347122" cy="584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a:spcBef>
                <a:spcPts val="1800"/>
              </a:spcBef>
              <a:defRPr i="0" spc="0"/>
            </a:lvl1pPr>
          </a:lstStyle>
          <a:p>
            <a:pPr/>
            <a:r>
              <a:t>Single Ease Equation: SEQ</a:t>
            </a:r>
          </a:p>
        </p:txBody>
      </p:sp>
      <p:sp>
        <p:nvSpPr>
          <p:cNvPr id="164" name="Overall, how difficult did you find this task?"/>
          <p:cNvSpPr txBox="1"/>
          <p:nvPr/>
        </p:nvSpPr>
        <p:spPr>
          <a:xfrm>
            <a:off x="1414764" y="5736027"/>
            <a:ext cx="3726665" cy="381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a:defRPr spc="16" sz="1600"/>
            </a:lvl1pPr>
          </a:lstStyle>
          <a:p>
            <a:pPr/>
            <a:r>
              <a:t>Overall, how difficult did you find this task?</a:t>
            </a:r>
          </a:p>
        </p:txBody>
      </p:sp>
      <p:sp>
        <p:nvSpPr>
          <p:cNvPr id="165" name="7 = Very Easy,  1 = Very Difficult"/>
          <p:cNvSpPr txBox="1"/>
          <p:nvPr/>
        </p:nvSpPr>
        <p:spPr>
          <a:xfrm>
            <a:off x="1626732" y="9105319"/>
            <a:ext cx="2929963" cy="381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a:defRPr spc="16" sz="1600"/>
            </a:lvl1pPr>
          </a:lstStyle>
          <a:p>
            <a:pPr/>
            <a:r>
              <a:t>7 = Very Easy,  1 = Very Difficult</a:t>
            </a:r>
          </a:p>
        </p:txBody>
      </p:sp>
      <p:sp>
        <p:nvSpPr>
          <p:cNvPr id="166" name="SUS is a technology-agnostic questionnaire for quantifying the usability of systems.Testers respond to a series of 10 statements at the end of the test using a 5-point scale where 1 means “strongly disagree” and 5 means “strongly agree.” An algorithm then generates a global system satisfaction score as well as usability and learnability sub-scores."/>
          <p:cNvSpPr txBox="1"/>
          <p:nvPr/>
        </p:nvSpPr>
        <p:spPr>
          <a:xfrm>
            <a:off x="6788184" y="2918912"/>
            <a:ext cx="5638800" cy="1778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spcBef>
                <a:spcPts val="1800"/>
              </a:spcBef>
              <a:defRPr i="0" spc="0" sz="1600"/>
            </a:lvl1pPr>
          </a:lstStyle>
          <a:p>
            <a:pPr/>
            <a:r>
              <a:t>SUS is a technology-agnostic questionnaire for quantifying the usability of systems.Testers respond to a series of 10 statements at the end of the test using a 5-point scale where 1 means “strongly disagree” and 5 means “strongly agree.” An algorithm then generates a global system satisfaction score as well as usability and learnability sub-scores.</a:t>
            </a:r>
          </a:p>
        </p:txBody>
      </p:sp>
      <p:sp>
        <p:nvSpPr>
          <p:cNvPr id="167" name="The SEQ is a simple question posed to testers at the end of each task: “How difficult or easy did you find the task?” Testers respond to the question using a 7-point scale where 1 means “very difficult” and 7 means “very easy.”"/>
          <p:cNvSpPr txBox="1"/>
          <p:nvPr/>
        </p:nvSpPr>
        <p:spPr>
          <a:xfrm>
            <a:off x="6788184" y="6710123"/>
            <a:ext cx="5638800" cy="1219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spcBef>
                <a:spcPts val="1800"/>
              </a:spcBef>
              <a:defRPr i="0" spc="0" sz="1600"/>
            </a:lvl1pPr>
          </a:lstStyle>
          <a:p>
            <a:pPr/>
            <a:r>
              <a:t>The SEQ is a simple question posed to testers at the end of each task: “How difficult or easy did you find the task?” Testers respond to the question using a 7-point scale where 1 means “very difficult” and 7 means “very easy.”</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9" name="Line"/>
          <p:cNvSpPr/>
          <p:nvPr>
            <p:ph type="body" idx="13"/>
          </p:nvPr>
        </p:nvSpPr>
        <p:spPr>
          <a:prstGeom prst="line">
            <a:avLst/>
          </a:prstGeom>
        </p:spPr>
        <p:txBody>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170" name="Test Results"/>
          <p:cNvSpPr txBox="1"/>
          <p:nvPr>
            <p:ph type="title"/>
          </p:nvPr>
        </p:nvSpPr>
        <p:spPr>
          <a:prstGeom prst="rect">
            <a:avLst/>
          </a:prstGeom>
        </p:spPr>
        <p:txBody>
          <a:bodyPr/>
          <a:lstStyle>
            <a:lvl1pPr defTabSz="543305">
              <a:spcBef>
                <a:spcPts val="2100"/>
              </a:spcBef>
              <a:defRPr sz="4836"/>
            </a:lvl1pPr>
          </a:lstStyle>
          <a:p>
            <a:pPr/>
            <a:r>
              <a:t>Test Results</a:t>
            </a:r>
          </a:p>
        </p:txBody>
      </p:sp>
      <p:pic>
        <p:nvPicPr>
          <p:cNvPr id="171" name="Screen Shot 2019-02-21 at 11.30.32 AM.png" descr="Screen Shot 2019-02-21 at 11.30.32 AM.png"/>
          <p:cNvPicPr>
            <a:picLocks noChangeAspect="1"/>
          </p:cNvPicPr>
          <p:nvPr/>
        </p:nvPicPr>
        <p:blipFill>
          <a:blip r:embed="rId2">
            <a:extLst/>
          </a:blip>
          <a:stretch>
            <a:fillRect/>
          </a:stretch>
        </p:blipFill>
        <p:spPr>
          <a:xfrm>
            <a:off x="549098" y="2770832"/>
            <a:ext cx="6228733" cy="3175001"/>
          </a:xfrm>
          <a:prstGeom prst="rect">
            <a:avLst/>
          </a:prstGeom>
          <a:ln w="12700">
            <a:miter lim="400000"/>
          </a:ln>
        </p:spPr>
      </p:pic>
      <p:sp>
        <p:nvSpPr>
          <p:cNvPr id="172" name="Task Completion"/>
          <p:cNvSpPr txBox="1"/>
          <p:nvPr/>
        </p:nvSpPr>
        <p:spPr>
          <a:xfrm>
            <a:off x="1848518" y="2157880"/>
            <a:ext cx="2787899" cy="584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a:spcBef>
                <a:spcPts val="1800"/>
              </a:spcBef>
              <a:defRPr i="0" spc="0"/>
            </a:lvl1pPr>
          </a:lstStyle>
          <a:p>
            <a:pPr/>
            <a:r>
              <a:t>Task Completion</a:t>
            </a:r>
          </a:p>
        </p:txBody>
      </p:sp>
      <p:pic>
        <p:nvPicPr>
          <p:cNvPr id="173" name="Screen Shot 2019-02-21 at 11.36.14 AM.png" descr="Screen Shot 2019-02-21 at 11.36.14 AM.png"/>
          <p:cNvPicPr>
            <a:picLocks noChangeAspect="1"/>
          </p:cNvPicPr>
          <p:nvPr/>
        </p:nvPicPr>
        <p:blipFill>
          <a:blip r:embed="rId3">
            <a:extLst/>
          </a:blip>
          <a:stretch>
            <a:fillRect/>
          </a:stretch>
        </p:blipFill>
        <p:spPr>
          <a:xfrm>
            <a:off x="6698119" y="6501972"/>
            <a:ext cx="5807221" cy="2540001"/>
          </a:xfrm>
          <a:prstGeom prst="rect">
            <a:avLst/>
          </a:prstGeom>
          <a:ln w="12700">
            <a:miter lim="400000"/>
          </a:ln>
        </p:spPr>
      </p:pic>
      <p:sp>
        <p:nvSpPr>
          <p:cNvPr id="174" name="Task Duration"/>
          <p:cNvSpPr txBox="1"/>
          <p:nvPr/>
        </p:nvSpPr>
        <p:spPr>
          <a:xfrm>
            <a:off x="8161256" y="5792180"/>
            <a:ext cx="2347740" cy="584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a:spcBef>
                <a:spcPts val="1800"/>
              </a:spcBef>
              <a:defRPr i="0" spc="0"/>
            </a:lvl1pPr>
          </a:lstStyle>
          <a:p>
            <a:pPr/>
            <a:r>
              <a:t>Task Duration</a:t>
            </a:r>
          </a:p>
        </p:txBody>
      </p:sp>
      <p:sp>
        <p:nvSpPr>
          <p:cNvPr id="175" name="Time taken per task (in seconds)"/>
          <p:cNvSpPr txBox="1"/>
          <p:nvPr/>
        </p:nvSpPr>
        <p:spPr>
          <a:xfrm>
            <a:off x="7969957" y="6238675"/>
            <a:ext cx="2730338" cy="381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a:defRPr spc="16" sz="1600"/>
            </a:lvl1pPr>
          </a:lstStyle>
          <a:p>
            <a:pPr/>
            <a:r>
              <a:t>Time taken per task (in seconds)</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7" name="Line"/>
          <p:cNvSpPr/>
          <p:nvPr>
            <p:ph type="body" idx="13"/>
          </p:nvPr>
        </p:nvSpPr>
        <p:spPr>
          <a:prstGeom prst="line">
            <a:avLst/>
          </a:prstGeom>
        </p:spPr>
        <p:txBody>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178" name="Post Test Responses"/>
          <p:cNvSpPr txBox="1"/>
          <p:nvPr>
            <p:ph type="title"/>
          </p:nvPr>
        </p:nvSpPr>
        <p:spPr>
          <a:prstGeom prst="rect">
            <a:avLst/>
          </a:prstGeom>
        </p:spPr>
        <p:txBody>
          <a:bodyPr/>
          <a:lstStyle>
            <a:lvl1pPr defTabSz="543305">
              <a:spcBef>
                <a:spcPts val="2100"/>
              </a:spcBef>
              <a:defRPr sz="4836"/>
            </a:lvl1pPr>
          </a:lstStyle>
          <a:p>
            <a:pPr/>
            <a:r>
              <a:t>Post Test Responses</a:t>
            </a:r>
          </a:p>
        </p:txBody>
      </p:sp>
      <p:sp>
        <p:nvSpPr>
          <p:cNvPr id="179" name="Simple…"/>
          <p:cNvSpPr txBox="1"/>
          <p:nvPr>
            <p:ph type="body" idx="1"/>
          </p:nvPr>
        </p:nvSpPr>
        <p:spPr>
          <a:prstGeom prst="rect">
            <a:avLst/>
          </a:prstGeom>
        </p:spPr>
        <p:txBody>
          <a:bodyPr/>
          <a:lstStyle/>
          <a:p>
            <a:pPr/>
            <a:r>
              <a:t>Simple</a:t>
            </a:r>
          </a:p>
          <a:p>
            <a:pPr/>
            <a:r>
              <a:t>Nice design and useful</a:t>
            </a:r>
          </a:p>
          <a:p>
            <a:pPr/>
            <a:r>
              <a:t>It looked clean and professional</a:t>
            </a:r>
          </a:p>
          <a:p>
            <a:pPr/>
            <a:r>
              <a:t>Include a tutorial that walks you through each part of the site</a:t>
            </a:r>
          </a:p>
          <a:p>
            <a:pPr/>
            <a:r>
              <a:t>More information about what I am even signing up for</a:t>
            </a:r>
          </a:p>
          <a:p>
            <a:pPr/>
            <a:r>
              <a:t>Maybe have a progress bar somewhere when setting up service</a:t>
            </a:r>
          </a:p>
          <a:p>
            <a:pPr/>
            <a:r>
              <a:t>How to set up account took me 2 guesses to try</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New_Template9">
  <a:themeElements>
    <a:clrScheme name="New_Template9">
      <a:dk1>
        <a:srgbClr val="5C5C5C"/>
      </a:dk1>
      <a:lt1>
        <a:srgbClr val="FFFFFF"/>
      </a:lt1>
      <a:dk2>
        <a:srgbClr val="5C5C5C"/>
      </a:dk2>
      <a:lt2>
        <a:srgbClr val="CBCBCB"/>
      </a:lt2>
      <a:accent1>
        <a:srgbClr val="80989C"/>
      </a:accent1>
      <a:accent2>
        <a:srgbClr val="A8AB65"/>
      </a:accent2>
      <a:accent3>
        <a:srgbClr val="CBAC69"/>
      </a:accent3>
      <a:accent4>
        <a:srgbClr val="CF7330"/>
      </a:accent4>
      <a:accent5>
        <a:srgbClr val="B44C34"/>
      </a:accent5>
      <a:accent6>
        <a:srgbClr val="8C869B"/>
      </a:accent6>
      <a:hlink>
        <a:srgbClr val="0000FF"/>
      </a:hlink>
      <a:folHlink>
        <a:srgbClr val="FF00FF"/>
      </a:folHlink>
    </a:clrScheme>
    <a:fontScheme name="New_Template9">
      <a:majorFont>
        <a:latin typeface="DIN Condensed"/>
        <a:ea typeface="DIN Condensed"/>
        <a:cs typeface="DIN Condensed"/>
      </a:majorFont>
      <a:minorFont>
        <a:latin typeface="DIN Condensed"/>
        <a:ea typeface="DIN Condensed"/>
        <a:cs typeface="DIN Condensed"/>
      </a:minorFont>
    </a:fontScheme>
    <a:fmtScheme name="New_Template9">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hueOff val="-522454"/>
            <a:satOff val="1153"/>
            <a:lumOff val="13444"/>
          </a:schemeClr>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FFFFFF"/>
            </a:solidFill>
            <a:effectLst/>
            <a:uFillTx/>
            <a:latin typeface="DIN Alternate"/>
            <a:ea typeface="DIN Alternate"/>
            <a:cs typeface="DIN Alternate"/>
            <a:sym typeface="DIN Alternat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747676"/>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New_Template9">
  <a:themeElements>
    <a:clrScheme name="New_Template9">
      <a:dk1>
        <a:srgbClr val="000000"/>
      </a:dk1>
      <a:lt1>
        <a:srgbClr val="FFFFFF"/>
      </a:lt1>
      <a:dk2>
        <a:srgbClr val="5C5C5C"/>
      </a:dk2>
      <a:lt2>
        <a:srgbClr val="CBCBCB"/>
      </a:lt2>
      <a:accent1>
        <a:srgbClr val="80989C"/>
      </a:accent1>
      <a:accent2>
        <a:srgbClr val="A8AB65"/>
      </a:accent2>
      <a:accent3>
        <a:srgbClr val="CBAC69"/>
      </a:accent3>
      <a:accent4>
        <a:srgbClr val="CF7330"/>
      </a:accent4>
      <a:accent5>
        <a:srgbClr val="B44C34"/>
      </a:accent5>
      <a:accent6>
        <a:srgbClr val="8C869B"/>
      </a:accent6>
      <a:hlink>
        <a:srgbClr val="0000FF"/>
      </a:hlink>
      <a:folHlink>
        <a:srgbClr val="FF00FF"/>
      </a:folHlink>
    </a:clrScheme>
    <a:fontScheme name="New_Template9">
      <a:majorFont>
        <a:latin typeface="DIN Condensed"/>
        <a:ea typeface="DIN Condensed"/>
        <a:cs typeface="DIN Condensed"/>
      </a:majorFont>
      <a:minorFont>
        <a:latin typeface="DIN Condensed"/>
        <a:ea typeface="DIN Condensed"/>
        <a:cs typeface="DIN Condensed"/>
      </a:minorFont>
    </a:fontScheme>
    <a:fmtScheme name="New_Template9">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hueOff val="-522454"/>
            <a:satOff val="1153"/>
            <a:lumOff val="13444"/>
          </a:schemeClr>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FFFFFF"/>
            </a:solidFill>
            <a:effectLst/>
            <a:uFillTx/>
            <a:latin typeface="DIN Alternate"/>
            <a:ea typeface="DIN Alternate"/>
            <a:cs typeface="DIN Alternate"/>
            <a:sym typeface="DIN Alternat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747676"/>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